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75" r:id="rId3"/>
    <p:sldId id="268" r:id="rId4"/>
    <p:sldId id="269" r:id="rId5"/>
    <p:sldId id="270" r:id="rId6"/>
    <p:sldId id="271" r:id="rId7"/>
    <p:sldId id="272" r:id="rId8"/>
    <p:sldId id="273" r:id="rId9"/>
    <p:sldId id="277" r:id="rId10"/>
    <p:sldId id="281" r:id="rId11"/>
    <p:sldId id="278" r:id="rId12"/>
    <p:sldId id="280" r:id="rId13"/>
    <p:sldId id="279" r:id="rId14"/>
    <p:sldId id="274" r:id="rId15"/>
    <p:sldId id="282" r:id="rId16"/>
    <p:sldId id="283" r:id="rId17"/>
    <p:sldId id="284" r:id="rId18"/>
    <p:sldId id="28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B319AAF9-3DAC-404C-B610-709411E8E9F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6C1B5E7F-A669-4CD5-8663-D4962E6CA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99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3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9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4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5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4C5B-C960-450B-90C9-E7A81837EC61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7F72-813E-409E-9E16-603E94D8F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7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03150" y="838200"/>
            <a:ext cx="45656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Unit 1</a:t>
            </a:r>
          </a:p>
          <a:p>
            <a:pPr algn="ctr"/>
            <a:r>
              <a:rPr lang="en-US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Chapter 1</a:t>
            </a:r>
          </a:p>
          <a:p>
            <a:pPr algn="ctr"/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Lessons 2-3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0168" y="5401142"/>
            <a:ext cx="2763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Text pages 18-25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ennsylvania timber industry 18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76200"/>
            <a:ext cx="5564813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52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ennsylvania timber industry 18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800975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0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Pennsylvania timber industry 18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21385" cy="58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7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nnsylvania timber industry 18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66750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9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7" y="228600"/>
            <a:ext cx="8763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There are many different kinds of </a:t>
            </a:r>
            <a:r>
              <a:rPr lang="en-US" sz="5400" u="sng" dirty="0" smtClean="0">
                <a:latin typeface="Bookman Old Style" pitchFamily="18" charset="0"/>
              </a:rPr>
              <a:t>habitats</a:t>
            </a:r>
            <a:r>
              <a:rPr lang="en-US" sz="5400" dirty="0" smtClean="0">
                <a:latin typeface="Bookman Old Style" pitchFamily="18" charset="0"/>
              </a:rPr>
              <a:t> in Pennsylvania that provide </a:t>
            </a:r>
            <a:r>
              <a:rPr lang="en-US" sz="5400" u="sng" dirty="0" smtClean="0">
                <a:latin typeface="Bookman Old Style" pitchFamily="18" charset="0"/>
              </a:rPr>
              <a:t>homes</a:t>
            </a:r>
            <a:r>
              <a:rPr lang="en-US" sz="5400" dirty="0" smtClean="0">
                <a:latin typeface="Bookman Old Style" pitchFamily="18" charset="0"/>
              </a:rPr>
              <a:t> for a </a:t>
            </a:r>
            <a:r>
              <a:rPr lang="en-US" sz="5400" u="sng" dirty="0" smtClean="0">
                <a:latin typeface="Bookman Old Style" pitchFamily="18" charset="0"/>
              </a:rPr>
              <a:t>multitude</a:t>
            </a:r>
            <a:r>
              <a:rPr lang="en-US" sz="5400" dirty="0" smtClean="0">
                <a:latin typeface="Bookman Old Style" pitchFamily="18" charset="0"/>
              </a:rPr>
              <a:t> of animals.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8194" name="Picture 2" descr="http://jdubs.com/images/balconypanels/bp16x54-deer-turkey-b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634089"/>
            <a:ext cx="7010400" cy="207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258" y="30296"/>
            <a:ext cx="8534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Bookman Old Style" pitchFamily="18" charset="0"/>
              </a:rPr>
              <a:t>Weather </a:t>
            </a:r>
            <a:r>
              <a:rPr lang="en-US" sz="4800" u="sng" dirty="0" smtClean="0">
                <a:latin typeface="Bookman Old Style" pitchFamily="18" charset="0"/>
              </a:rPr>
              <a:t>changes</a:t>
            </a:r>
            <a:r>
              <a:rPr lang="en-US" sz="4800" dirty="0" smtClean="0">
                <a:latin typeface="Bookman Old Style" pitchFamily="18" charset="0"/>
              </a:rPr>
              <a:t> day to day, even hour to hour. But </a:t>
            </a:r>
            <a:r>
              <a:rPr lang="en-US" sz="4800" u="sng" dirty="0" smtClean="0">
                <a:latin typeface="Bookman Old Style" pitchFamily="18" charset="0"/>
              </a:rPr>
              <a:t>climate</a:t>
            </a:r>
            <a:r>
              <a:rPr lang="en-US" sz="4800" dirty="0" smtClean="0">
                <a:latin typeface="Bookman Old Style" pitchFamily="18" charset="0"/>
              </a:rPr>
              <a:t> </a:t>
            </a:r>
            <a:r>
              <a:rPr lang="en-US" sz="4800" dirty="0">
                <a:latin typeface="Bookman Old Style" pitchFamily="18" charset="0"/>
              </a:rPr>
              <a:t>is the </a:t>
            </a:r>
            <a:r>
              <a:rPr lang="en-US" sz="4800" dirty="0" smtClean="0">
                <a:latin typeface="Bookman Old Style" pitchFamily="18" charset="0"/>
              </a:rPr>
              <a:t>pattern of </a:t>
            </a:r>
            <a:r>
              <a:rPr lang="en-US" sz="4800" dirty="0">
                <a:latin typeface="Bookman Old Style" pitchFamily="18" charset="0"/>
              </a:rPr>
              <a:t>weather in a place</a:t>
            </a:r>
          </a:p>
          <a:p>
            <a:pPr algn="ctr"/>
            <a:r>
              <a:rPr lang="en-US" sz="4800" dirty="0">
                <a:latin typeface="Bookman Old Style" pitchFamily="18" charset="0"/>
              </a:rPr>
              <a:t>over a </a:t>
            </a:r>
            <a:r>
              <a:rPr lang="en-US" sz="4800" u="sng" dirty="0">
                <a:latin typeface="Bookman Old Style" pitchFamily="18" charset="0"/>
              </a:rPr>
              <a:t>long</a:t>
            </a:r>
            <a:r>
              <a:rPr lang="en-US" sz="4800" dirty="0">
                <a:latin typeface="Bookman Old Style" pitchFamily="18" charset="0"/>
              </a:rPr>
              <a:t> period </a:t>
            </a:r>
            <a:r>
              <a:rPr lang="en-US" sz="4800" dirty="0" smtClean="0">
                <a:latin typeface="Bookman Old Style" pitchFamily="18" charset="0"/>
              </a:rPr>
              <a:t>of </a:t>
            </a:r>
            <a:r>
              <a:rPr lang="en-US" sz="5400" dirty="0" smtClean="0">
                <a:latin typeface="Bookman Old Style" pitchFamily="18" charset="0"/>
              </a:rPr>
              <a:t>time</a:t>
            </a:r>
            <a:r>
              <a:rPr lang="en-US" sz="5400" dirty="0">
                <a:latin typeface="Bookman Old Style" pitchFamily="18" charset="0"/>
              </a:rPr>
              <a:t>.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" name="Picture 2" descr="http://www.lycaeum.org/mv/mu/pa_climate_map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" y="3962400"/>
            <a:ext cx="886195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97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689" y="1524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Pennsylvania has a </a:t>
            </a:r>
            <a:r>
              <a:rPr lang="en-US" sz="5400" u="sng" dirty="0" smtClean="0">
                <a:latin typeface="Bookman Old Style" pitchFamily="18" charset="0"/>
              </a:rPr>
              <a:t>temperate</a:t>
            </a:r>
            <a:r>
              <a:rPr lang="en-US" sz="5400" dirty="0" smtClean="0">
                <a:latin typeface="Bookman Old Style" pitchFamily="18" charset="0"/>
              </a:rPr>
              <a:t> climate.  It doesn’t get extremely </a:t>
            </a:r>
            <a:r>
              <a:rPr lang="en-US" sz="5400" u="sng" dirty="0" smtClean="0">
                <a:latin typeface="Bookman Old Style" pitchFamily="18" charset="0"/>
              </a:rPr>
              <a:t>hot</a:t>
            </a:r>
            <a:r>
              <a:rPr lang="en-US" sz="5400" dirty="0" smtClean="0">
                <a:latin typeface="Bookman Old Style" pitchFamily="18" charset="0"/>
              </a:rPr>
              <a:t> or </a:t>
            </a:r>
            <a:r>
              <a:rPr lang="en-US" sz="5400" u="sng" dirty="0" smtClean="0">
                <a:latin typeface="Bookman Old Style" pitchFamily="18" charset="0"/>
              </a:rPr>
              <a:t>cold</a:t>
            </a:r>
            <a:r>
              <a:rPr lang="en-US" sz="5400" dirty="0" smtClean="0">
                <a:latin typeface="Bookman Old Style" pitchFamily="18" charset="0"/>
              </a:rPr>
              <a:t>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2050" name="Picture 2" descr="Free  Weather Icon Set vector Graph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22082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572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Pennsylvania’s </a:t>
            </a:r>
            <a:r>
              <a:rPr lang="en-US" sz="5400" u="sng" dirty="0" smtClean="0">
                <a:latin typeface="Bookman Old Style" pitchFamily="18" charset="0"/>
              </a:rPr>
              <a:t>location</a:t>
            </a:r>
            <a:r>
              <a:rPr lang="en-US" sz="5400" dirty="0" smtClean="0">
                <a:latin typeface="Bookman Old Style" pitchFamily="18" charset="0"/>
              </a:rPr>
              <a:t> on Earth affects its </a:t>
            </a:r>
            <a:r>
              <a:rPr lang="en-US" sz="5400" u="sng" dirty="0" smtClean="0">
                <a:latin typeface="Bookman Old Style" pitchFamily="18" charset="0"/>
              </a:rPr>
              <a:t>climate</a:t>
            </a:r>
            <a:r>
              <a:rPr lang="en-US" sz="5400" dirty="0" smtClean="0">
                <a:latin typeface="Bookman Old Style" pitchFamily="18" charset="0"/>
              </a:rPr>
              <a:t>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3076" name="Picture 4" descr="http://www.uwec.edu/jolhm/Student_Research/Zentgraf/Capstone%20Website/Pictures/Maps-world-map-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45807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3124200" y="3810000"/>
            <a:ext cx="838200" cy="80486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935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42037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Elevation</a:t>
            </a:r>
            <a:r>
              <a:rPr lang="en-US" sz="5400" dirty="0" smtClean="0">
                <a:latin typeface="Bookman Old Style" pitchFamily="18" charset="0"/>
              </a:rPr>
              <a:t> also affects the climate in an area.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4098" name="Picture 2" descr="http://allforthecustomer.com/wp-content/uploads/2011/04/Mountains_valleys_and_ri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562600" cy="417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167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381000"/>
            <a:ext cx="4024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Exit Question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2922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How do you think Pennsylvania’s natural resources have influenced people over the years.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0319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with a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https://www.libraries.psu.edu/content/psul/researchguides/maps/pamaps/_jcr_content/articlespar/textimage_psul/image.img.jpg/1386972031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3886200" cy="249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51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28600"/>
            <a:ext cx="47278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Please Do Now!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Make a list of things found in nature that people can use.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017" y="5257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anose="02050604050505020204" pitchFamily="18" charset="0"/>
              </a:rPr>
              <a:t>Share your list with your partner.</a:t>
            </a:r>
            <a:endParaRPr lang="en-US" sz="4000" dirty="0">
              <a:latin typeface="Bookman Old Style" panose="02050604050505020204" pitchFamily="18" charset="0"/>
            </a:endParaRPr>
          </a:p>
        </p:txBody>
      </p:sp>
      <p:pic>
        <p:nvPicPr>
          <p:cNvPr id="1028" name="Picture 4" descr="http://static1.squarespace.com/static/51d4f322e4b03f5ac289e31c/t/5208fd92e4b0e2868581d392/1376320915795/f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701274"/>
            <a:ext cx="4095750" cy="256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Bookman Old Style" pitchFamily="18" charset="0"/>
              </a:rPr>
              <a:t>Natural resources are </a:t>
            </a:r>
            <a:r>
              <a:rPr lang="en-US" sz="5400" u="sng" dirty="0" smtClean="0">
                <a:latin typeface="Bookman Old Style" pitchFamily="18" charset="0"/>
              </a:rPr>
              <a:t>materials</a:t>
            </a:r>
            <a:r>
              <a:rPr lang="en-US" sz="5400" dirty="0" smtClean="0">
                <a:latin typeface="Bookman Old Style" pitchFamily="18" charset="0"/>
              </a:rPr>
              <a:t> found in </a:t>
            </a:r>
            <a:r>
              <a:rPr lang="en-US" sz="5400" u="sng" dirty="0" smtClean="0">
                <a:latin typeface="Bookman Old Style" pitchFamily="18" charset="0"/>
              </a:rPr>
              <a:t>nature</a:t>
            </a:r>
            <a:r>
              <a:rPr lang="en-US" sz="5400" dirty="0" smtClean="0">
                <a:latin typeface="Bookman Old Style" pitchFamily="18" charset="0"/>
              </a:rPr>
              <a:t> that </a:t>
            </a:r>
            <a:r>
              <a:rPr lang="en-US" sz="5400" u="sng" dirty="0" smtClean="0">
                <a:latin typeface="Bookman Old Style" pitchFamily="18" charset="0"/>
              </a:rPr>
              <a:t>people</a:t>
            </a:r>
            <a:r>
              <a:rPr lang="en-US" sz="5400" dirty="0" smtClean="0">
                <a:latin typeface="Bookman Old Style" pitchFamily="18" charset="0"/>
              </a:rPr>
              <a:t> can use.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1026" name="Picture 2" descr="http://www.uvm.edu/~pss/HandsSoil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54306"/>
            <a:ext cx="2590800" cy="201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logs.baltimoresun.com/features/green/tree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2974062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hydrogenhealthwater.com/wp-content/uploads/2010/08/water_d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49" y="3895165"/>
            <a:ext cx="2628902" cy="175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5072500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Soil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5338" y="572228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Water</a:t>
            </a:r>
            <a:endParaRPr lang="en-US" sz="24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484166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Trees</a:t>
            </a:r>
            <a:endParaRPr lang="en-US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Sandstone</a:t>
            </a:r>
            <a:r>
              <a:rPr lang="en-US" sz="5400" dirty="0" smtClean="0">
                <a:latin typeface="Bookman Old Style" pitchFamily="18" charset="0"/>
              </a:rPr>
              <a:t> found in </a:t>
            </a:r>
            <a:r>
              <a:rPr lang="en-US" sz="5400" u="sng" dirty="0" smtClean="0">
                <a:latin typeface="Bookman Old Style" pitchFamily="18" charset="0"/>
              </a:rPr>
              <a:t>Monroe</a:t>
            </a:r>
            <a:r>
              <a:rPr lang="en-US" sz="5400" dirty="0" smtClean="0">
                <a:latin typeface="Bookman Old Style" pitchFamily="18" charset="0"/>
              </a:rPr>
              <a:t> county is used to make </a:t>
            </a:r>
            <a:r>
              <a:rPr lang="en-US" sz="5400" u="sng" dirty="0" smtClean="0">
                <a:latin typeface="Bookman Old Style" pitchFamily="18" charset="0"/>
              </a:rPr>
              <a:t>glass</a:t>
            </a:r>
            <a:r>
              <a:rPr lang="en-US" sz="5400" dirty="0" smtClean="0">
                <a:latin typeface="Bookman Old Style" pitchFamily="18" charset="0"/>
              </a:rPr>
              <a:t>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3074" name="Picture 2" descr="http://www.clearfieldchamber.com/images/russell_stone_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88523"/>
            <a:ext cx="59436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Limestone</a:t>
            </a:r>
            <a:r>
              <a:rPr lang="en-US" sz="5400" dirty="0" smtClean="0">
                <a:latin typeface="Bookman Old Style" pitchFamily="18" charset="0"/>
              </a:rPr>
              <a:t> found in Pennsylvania is used to make building </a:t>
            </a:r>
            <a:r>
              <a:rPr lang="en-US" sz="5400" u="sng" dirty="0" smtClean="0">
                <a:latin typeface="Bookman Old Style" pitchFamily="18" charset="0"/>
              </a:rPr>
              <a:t>stone</a:t>
            </a:r>
            <a:r>
              <a:rPr lang="en-US" sz="5400" dirty="0" smtClean="0">
                <a:latin typeface="Bookman Old Style" pitchFamily="18" charset="0"/>
              </a:rPr>
              <a:t> and </a:t>
            </a:r>
            <a:r>
              <a:rPr lang="en-US" sz="5400" u="sng" dirty="0" smtClean="0">
                <a:latin typeface="Bookman Old Style" pitchFamily="18" charset="0"/>
              </a:rPr>
              <a:t>cement</a:t>
            </a:r>
            <a:r>
              <a:rPr lang="en-US" sz="5400" dirty="0" smtClean="0">
                <a:latin typeface="Bookman Old Style" pitchFamily="18" charset="0"/>
              </a:rPr>
              <a:t>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4098" name="Picture 2" descr="http://www.dcnr.state.pa.us/topogeo/photogallery/images/qua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520972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Vegetation</a:t>
            </a:r>
            <a:r>
              <a:rPr lang="en-US" sz="5400" dirty="0" smtClean="0">
                <a:latin typeface="Bookman Old Style" pitchFamily="18" charset="0"/>
              </a:rPr>
              <a:t> may vary in </a:t>
            </a:r>
            <a:r>
              <a:rPr lang="en-US" sz="5400" u="sng" dirty="0" smtClean="0">
                <a:latin typeface="Bookman Old Style" pitchFamily="18" charset="0"/>
              </a:rPr>
              <a:t>different</a:t>
            </a:r>
            <a:r>
              <a:rPr lang="en-US" sz="5400" dirty="0" smtClean="0">
                <a:latin typeface="Bookman Old Style" pitchFamily="18" charset="0"/>
              </a:rPr>
              <a:t> locations.</a:t>
            </a:r>
          </a:p>
        </p:txBody>
      </p:sp>
      <p:sp>
        <p:nvSpPr>
          <p:cNvPr id="3" name="AutoShape 2" descr="data:image/jpg;base64,/9j/4AAQSkZJRgABAQAAAQABAAD/2wCEAAkGBhMSERUUExQWFRQWGBsaGRgXGR4dGBwbHxkbGBocGx0bHichGB4jHhoaHy8gIygpLy4sGB4xNTAqNSYrLCkBCQoKDgwOGg8PGiwkHyQyLCwvLywsLCwsKiktLCksLCwsLCwsLCwqLCwpLCwsLC8sLSwsLCksLCwsLywsLCwsL//AABEIALcBEwMBIgACEQEDEQH/xAAbAAACAwEBAQAAAAAAAAAAAAAEBQACAwYBB//EAD8QAAIBAwMCBAMFBwQBAgcAAAECEQMSIQAEMSJBBRNRYTJxgQZCkaHwFCMzUrHR4WJywfEVB4IWNENEU5Ki/8QAGgEAAwEBAQEAAAAAAAAAAAAAAQIDAAQFBv/EAC8RAAICAAQDBwQDAQEBAAAAAAABAhEDEiExQVHwE2FxgZGhsQTB0fEiMuFCFCP/2gAMAwEAAhEDEQA/AEm8W5WpdCEKqtSestJi0Ai0MzE5I5IWBkTo77OfZNaRNaktSspjpdE8ymwYkg5hxMdaYMRGCNI9p9ozUqLQ3RWtTyFNQtCESUYQpIzggLkGDxrt6G9pmmEFvkgFGqUyrU1i4lumfKBIOTAwMxr5T6l4mFHIlvq+TXzfd8nqRSk8xKfhuzuJN1wOfOSer4hC2mmJ4iBHVA1Fp7YrlqThAGQvTNO1bgyAsokAegIi3iNabmlSqhUrOPNtilB8xScNKrGWAglZJIPuNB7f9xcAGrlZYhaYZlzaxRUJItIYx0nOAYkcKuSu3fWzorsM/wDxCwfLCFazXljfczTLdLhgen4VGCB35Afjfgu5Uh6a0qkS1s+SRIhiLWRmY3MMsB1DvoDa7tXiqrzVqTcWe8WgFhIUKtykdLlsEwZICnSv4xVL01O4Qs0StOsJYFWttupjy2kKSpe1s8GCHhhYkZ2vO+vLh6Cyay0JNt4lVShYaQVEZ2IEOaam4yyEF0UAkSSTjuJGnXh3iFRaFtR6RKMwhyWIKiMAtKkdRC5+CBAglNR8P3FJGsqXn7y0/MDCmzEhlDqogPeCFkm8nuZaeH+E7haQDyjAn4yWK4CcTBAgDgYjOZHZjxg1w38xIN2Oq9SkyzURDMWsaZz2IBUtJkDkyeDxpZT8BpCqjCq4qhYVHDFz3VjwSYWGkLwIK4ktKsF2VJkgM0QpIMWqrkAwZOSQD8jqlbdNkGw5nnqAgsWllmCwjGB2mNcOHniqi/dcuXXkPWuoprpV/a9tdVvupvYeohizAMoGCpyBM8KOI1ptvEmo1jNVmYHpprc5gzPQ0rRENkloMYI0r8Wqs+423MusEkm4LcsQzypNvDQQC3qJ0ZsNp5T9Fhhlum4VhNzEEkRWUz6yDcM869F4ayfy5bUub66RNvXQt9tfF9wm0dWColV7SpZ2qHN/+xAAIlS8ggTknSj/ANP9l5tci0sBSYlVZlnrpjlMxng449NZfbKt59ehRVCkkAKSMXFKa5vZR8PYgfLWv2AV23dTymIPlPAEY60KyGIxjPf0zroy5fpnWnHqiX/R0/2jFCktFXpLSmuKjqy2rhWqEsxDCoDgWnql1OO4vgO3p7nr/Z0VQzEinCXO5PR/ETCUrZiet2GAGBX/AGs8Qr1KKmsyOVp7gKEaIIq0tvdECST1RJwZxGurGyp0KSIguCoAFRzBzBBJUAktcSJGTMevI1LBwU7/AJa8dN34Df2ZsPAVZCDSRqmYNbqGCeSD6YkTknWb+DpTlRSRqhwmQeMmGcrBg9Ntp6TGqjdKiS1VUAjhlGQCfLHmHOMQIP8ATRW5rcMtQuJW408gcZJGFAMZngZ9/OljYye+nmV0o8TZsCYoWwZa1QZmRIgyCQzZI4c86w2JVnci4hSADc3SCLbQZFoAQYgZOZnRu23jPWJYIyDAh5JIIMYI6vUEd4E5lrQ8MQKbbSCSTcBIP3oK4PfkHPfGpLHyp53q+mNFoVANy1tqsSAsg8cgiBMseRmYMEXFjQIbEdvi59iDjp51TxCq4EqFFvMkoAo+LIjjBk9jrxaljYgAx94g8QCPXAAj/Olk/wDpF1qqN33SUoUgIAIzzj0J+Ln9HGrmpMsGgrINsnhvT1GJPbOY0JW3yhS1RgEObiZUCBJN0W+h/wBpOMkLqi1IZUYFS116gwVwGyTYhmeIwB3JIP8A51irNt15kW8ro6GkabHItdhkZI5gm0mAPfmCPTRC2lcWt2kc4PGOIM4+eud2nis9JJJJOQuM4X5SZAi6QDzBOj6O58tRcZmBhW/Die0cemlyTj47aATsOpKAMiT3nt+QxzzojaFZJJMeh+fYz7ce+li1g0SxBBgyBz6SOcT8v6WkWmWYAdzCx8sYA/toxxXhO2r+P9Hy5tjGvTqCsD5irRS4KhC9QI6QScgqZ4MG7jGtXdQQIAJGSTIMGYyYJknGuefxg0t+aTtKigWgkx/EC5EckkZCmTAEdUtd7uY6hAVYJJGLPvAgiRjgDuBgaOOsTNF0lmXDTy5+oYVquQq2NBUr7qAwLslQmJjGIJJa0WnsOT2g613m1R6irUYxFQw6cdQpT1EnLPKhgQbRgAaFNUpvqoSl016aMatxFPoULAhAbipkQ5PUDjOmoYP1lbHYIjEnIhpCzM5LYwCZ5ODrYk5RanzS5cq7+/8AGo0dVS4GNTbsHNvAAwMpGbQIicgT8h8yupbzzarsVUx0Q0hYkM/AOelOecZECTd0s1VVSWINoFz2p0FzhViIUCWPLLPocNkEamzLfE8C0GJMMB94WREkgjidKo1DM1vVef67hpPM8vqH06rQIED5f3GvNU29MBFC1RAAHUsk+pJIkyc9ueBr3XG467ez/BVNUfFvD/EVo1BVNpIMKCJ7iTBUg4kZ4mfTXS0PtJQZnV6FB6bqTZSULmIAuIv9J+GMmCY0k2/hNGqoCrWarwFXq6hM2hQSZ9DHwngxJ2woKHSmVZadQXq7i34eeiG6hkSDkT6HX22NDDnbad+nXceVCbWhV/GqqgrReoiQy2mpd08qpHePSPTGmG23FQQwqqw6ZRHqMVQNc5ZHMEAoFIaRkeoOtt5t7QjB6TgrcCU4AWelipvUkDAAxEi06Wr4mwViGA+MAU5VreSfRVJPAGcg9ogqmtF136D1Rrty1QU6h8rLOFUE05MGLnUnLN3Yhs5OS2r/AGg8ZZqBS216dQFWUm5DcR8XOJKTIz+R3ge+SpR21M0hUFIspAbrMo/CCCYuGVMiDx2YfaDw/bbmm9rkVB0hwxqSwItDL8TFoAvEEluWnU3iJYqU48fTXT27hsryumcj4Z9oKlXcUmqVArRYXB8pozEvTEj+WYOMGRr6TthagDBgIMWqz1FK/wA7ZYscdQBDAcL97gvC/suiuSaqurEpTdDAIw16wGBPa1isZN0SQ/3O03O26qNX9z8LOkUyCBIFU2YyYvaV4ys631cITajF17CwbqzXf+Limiw4ZarC2oxvOHBNNgQS6Ri4jN8ji3SRftDTDlCQR1MTLgjJthmQkHt0hZ7xJLVpb6rTZ2qK1RmuBDORlgYLSIZecKeCPTWB2e3NWYqpOfLLqyKT925feTODlRGZ1WGFCEar46+3EWWZsabHbbeqaUVkDgMFJNy4FxuVqYiCI7d8DDH3cruKdauKiE0qQlQgBtBJIcZnMxeIHqM6F29Kmm4pANQLMrQyK0AthGFoY1Dg8+uIwdOtl44UpKtSmHQdNw4Np+FxaWUkHhlEwCIywV2naVrk/Ey1OQffB/EkqK4tQqyYBEKt4BAP82M9tbfYLdpTrt1EMaRnIA+JWN0+0+uuwreF7VKzNVZkqAQCWDKqEdNqszXgE5CgDkRInS/w77B1toarqy1BZClQVYrdLGGUwwgSuT+R008XDlhuPCkgJNMVeJ75T5puBpstTpQAATWomR6mGde2IHGddInhFOL9x5lVjF6rcAoKz0LTYQA3OHOAca5XfbWmzNdUUd8hgZNROSbrgIjHp766gMWRHDrSJA/djHIJklbTJABwe8Ce8cZ5YxyvrTu64jRVl9hstg1yrQSWIF1ZAY5nLgMYBk8HAxzrJ/DqaPJ28+WZAVVZWukWq9tx6SDJZwCCMEwaVt6abIPLpvBOPMKuOmPvKSpwB6GBJB1vtPFNtWBRqNRZFxDBTjAFstDZJE45ERjXO1iK3q4vvt/PINIM33hdQoop07yhuAZzchn+ZHgfEIMzz6ZN8NpOhValaoC3e4kBhAafOvtk8Dg2N7aXoxpqTSFYBDJpuAVYnsLJIwDziIOTEneG1Ve9JFOXkI6wAbQMAmMtyJz6ENrmleSpbdePjQUhiWaCSbmwFwELZB7XYOAcCIbjOqmiDD/6sAzIYnI+Ixnt9fkJuLKUl1kliOkyoBkBhkWmF7nvgmBoqnvqYB6i1sjPxWwGkkQAY4nnXJLRKtfb/P2WjIOVpFwKnnnOeQP6Yz20I9Ys1pXpIwVMjkGGU/FPOdD1N1cqghi2LoJUXEQcgSSMwRjGffKhsSouqZlrr1wZzBJhQmDHIzdzIOl7FJXdNbdWCUrYQlIFhbawMdbAEMRySywLpAzA7RGt3q21ESWlpJAEiADJkywkkR8vfQVMOpBVkYgmaYNpYZkwuODd9MHR6gOBAjtAgjGSCwMDtz9O+kc6l/LVd346QVHTQ12oJaXCEjEr8syIJz6E9taV94SDCzAPbk+wxodq3lkTjBnMgQO5JwPf/rVUp+ZkKyiYPqYwDk47i4cyOYGmcM7zbLrvKJUtDnt14gH3/lfu5FEBgxaXB6lSCoVcM/UG4aDwNPtvTFlgUqLQOkYHT25kxGIMd++uc8T8GL+K0qqAlHpxUBBAEKyRcDEsINuPXM669Gp0+hWiCWgkQCTLYkcyT8212fVuKhCOuy6ZKF26OXpbRtvuvKWtKHb/AMNmwIdEUvkCTLHtOedXpbipZWYm5zuvLAuY8NSFoOLQSDmDaG99L13TUvFdy5M0zSQPMiAwpAMhE9KtGBwCxHA1fwMhQxpIzsz1GUxKYqugDEjpNopc5wMrGKPDaWd66R1rfjT5Cp2623HpoVUUo9RG6rgqIVkdLAfESSLTkeufTVvENsrCWd1hSvJAiCZMEBhn5fQa8qbpHxdejuVBXqRYw5zKkEghj6sYyDq+4mAFC5k3EgpI6gVBxnuR+MjXlXK1wfodWjA6XhTBQGVWPcyRJ+XbU1lVGTNWPaZ/M86mrZMV637MCklwOFXdKVUIqoCGlp4kxPJCTgYPOcdtlSk0OKVR35NRWUkwcElk9zMgNjk4JS0N3LdKt05U3EqSMsAIlJIJ5j3EHRG3m+TN0cyQEkxjqBXGeZP56+mlh0ctJnQbzw+iKqqtV5Zb0uwvSpJBpssP04MAEyfTAe+26LQvSooqpTBby6kM1xt6lDNEHsI5JxOg6VJXa17mZm6m9QBzESc3RE85BOgfE6SlEsXJchczM9jBMdhGY/CZwg7Scn1fXuBrRtBtCrU3FVQSGe7qbJqj1LBYAWecyJ9tF/aZEJtRmSoKrA+YAQLl/nyWV4+F4yxuiToTd1mlTUAWpm4gALA6R1pMv0jqxnBHMs6VZSaQpIasEyEZnLcji6xDcQIY5mFPq70lGS9tvXr5A9nYDS8PekzFrYqsCXRmtVgepaiOjEWluSeIMkGddH4MgqCabsXUNSVgSqkAFlaAPhAGEb1xCmdW2e3rZqhlW422VEKsjKCVOQvmFR0yp4UnMwuC7YUmveSyiFNJPLL2rcwIDWmRBN0ZabSCNc2LLPavXrrfvDFUa7n7OmuQtOpRD5JQGepGgkCcBcmASJUjgxqn/wABVwxAqopGYX7wHqGGM3esSCZ40v3njJqOMliQrh1quFBEC40xNv3QyjpmQIPUSaX2kqiTIZQOXVsYuGB1mLpEsePTOhl+oilla8GvuF5Xuebb7KbkVVrF6T+VMBiENpvUkiQQDky0cxkCdHeG+BVFqBq9JWEzMKqKblJICEFjHwk3qQTPcnLeeJMzAjcIpXrBWmBDMGCywaBTa6CHDCSfmU3jv2h3IKq4KIzAyjEB2z1hWjmLoIMGDHM0j22JpaV9zT+xJpRCd/udvV3DVVrJFJZawMrKZIYipb+8WYgXTBChTkacbH7SozMld6W4pyWDUxa6EkwIAE8zepBy08Tr5alTLR35/H0H6zo2m5WSBInuCRiMT9ddc/p01lbFizu/GPENq4rPStLAXVFrWslRjNTo8xg6sACZQAMSMkiSm3m0ZUlXWzkG42gEhRJyVJ4Pz51z5JNZZgGZk/Kczp4++awlqgAAwSgPAuyAQM8AkSJ7aRwlGkn6hQd5O4VfMa0rSGAgE4MkQAM8egkdsy02tGiUAKdVMLc3UrBzb8IXNzEQO56sjSjZ1HIIDKCThWYlRHPTbM5GTPyzjZ/FHosTYMn7kksIwbWIBI+fwkxidcrzS0492nXEo2N2p7qn1Ld5YuYpVNtRQB3cCDk9xiOonOtx4lSqU7KuIYdNcqEMEkQ4NhM9rvQWjvzSfaqr5gNHiJhukMACIMmBbDNg5IAxp8u43rEySpOYRA3SBbLQCGExgxFpMidRn9PVOSS43dPr3MmuA929ceWQlNXWCCUIFPiIDLMcxj14zGqM6wMNcoEhQCwHJFRYAB59zyO+ue3vhtayo2STcOiiizGLiIuCWgNiOWGRyMNiXBCM4U/ECkLMZIIAkyQbSRiSfbnX0kGtJfPXsFzfFHZUq64YM4lgZJBHMEQSYn174idECvF0SPpEx1en0k65SrTqU3Q1FF0ggNJwZFoCiXblpB5BzEDTTb+JVHQW0W5No5M59xx7GRPEZ1yYv0jjTTteXTHUlxD90WJBQAiJYnMAZJOInB4PftyfNju6hIJWAR2yoMCBkySM8D7vaRqtWQRcCsj4Zj1AkTznJmeD8yfNJWQYMjgHjiOJPHHPbS3FQytL0HS10MtwHYXKq3R95yoiMiCBzJjjI7d70FCgLapIHSCekGSADAOT659tWUKxN0HtEWgZgZjq78HmOedaOwX/AHH4TmcegEkwJwB68aTNKlDh5lWkrYp33iCftVNTU/ekuBTFS0dKAsMqA4zIVmkSSomdH1NwALQY45N5iTECZ9Y/wdcl9olP/lNkFNj21GBAhhKtEh+CYMT666Gj4exKlnaoCSIYAc83RiQAZMDk4idduLhxUYW+H3fkRg2m6Rze6+0qmrWb9npFk29zFlBYkFQouPwiGGCJkAe2n+0qlIp00AamQj2UlQm8fH0lAEJHzmm2OCqLxh6FDcU2ZKjvuE8vy+hKZU1BJcqP5gMD+XM6Z+KeJuFWqSwpO1pUoVAVgFvGfXryD0g5kCezF1jGK49V88iSerbGXn9KBgQAFYquewJFoHT1Tz6mY515WaQQSABgcFwW6pDMxPacgfIRpd4bvWYvHlrUkSsdS9TrYxNMcVBV6YaMSYOtae6Z2dXR7cEEYgWmYIAAEriSScnHbhnBxbVbdffzOiM+Rgd9TTpNWisdqlRVcDkXBnkGI/zqa1WtVgfEBAAF9uBgdJYka90tx4v3Qal0j5/UocMpZJgKrRJkDIaRGJxEcZ76Hp1ogFmtM9KZInnpYC2eee84zIw8WdEUkXKGKsCIK9Rbn7p5HacY7lxRqh6ZZXEhWFxcAGSMMrQAYgkrN08E8/QyTitTnjJPZgNKpJWJBAuYsFlicmJEGRaOo6w3Rc1gIJcMcsFBnmCRiFJI5IEduNMNyqJKGIBUZMqy2k5zkNIInsRoWrTuqwQCoULKjplscXR3nn7vGNGLW4XyCKBcFzUqXEBZLpFuWgEE9XGf9+AcAq/Gt2wd4YsSqibmEKQDbE5GSIOPYaeQVdmQkwU6VJgyXtMZmAsgRmBgTnn/AB6Ay8Fm6iBdAXkDq7/rMzpsLWdi4mkaG32Urk1BNVKRSDJZqfuS7qpyRyW7k+pln4n4jTKR5lVmB4q2ggA5moptqAFiFaCYLcTnmvBybWIHxdPrAwCY+sf20dtw7AsOzQJzliYjBxOcxyDydLiQTnmYsdjShTnqe9YGLQtpxeBlgxBOJAPP01n+xsT+5aWzi8l8n7qkYb/SZIJBE6N/ZSCCc9Rgn4WgwbsdQbIwQTAwZ1eozE4WmB0iKeQDHxWMCAJ5n34idbOM4i+nttwrz+9ulcqoDSQSoIPbGMCSpHqdMUWqwCOvTBm4gc+isROSSSDyWyT1aJ8K3NM1aiPABEGCAtrAExUtvEWk2mFMtEExo2ls9m7EIFNhBjqQSLcMzKfTvI5Cx8WoYmPT1j7Gyvgzktp4OzBgzUkcAKA1VeoySfvELhSeogSui/DfCrQwq1KakOBDFrvgLYgRwIkd2GcHTituSDUHlAVVutIBUAFeqGpuKjpGCIOQTnGl+42j1TUdwrVi0EGLioMdKE2iLQsAYn5atHElO29F17EqoWsiLuSEKsgko2QOME3QQcR27HRb1oUtKuMBliekkmQYkHJHY/8AC6pRudgyFGAYtgqctjpjpIE8wCPz1hqYJUrkZn15xEEHPPofUYq43WoBvtx1lgzMhtWF6WDRweZIkmMnOOdNlqU7YvapE4JgREMMNkcEH2BA7DlqFLrBTpZotzJ6ulcgmRPI/wBQ946JgwJ6qbhTmnBDsbchWcm4p6gQQ3aNcmNh66PXrr5GWoJuRBVwqBZgOhgfEOctNsyQZkafbKwUilwdTgnqcksbhbAwJjvk4iTnnPEPFVSoopqjIApanUUR5hLybSMHgkTz/LorYEtDbd9vRcAkIajqpHxGC4NpjBlgGAPpIWcW462uP7MnQ1ofaD9nrWMf3SiQpBJuEFgBAZXWPX1wdC1/tdUp1rqdNArZLgte1hEliPiGcBieedAUfE6SN5e+26usfGhDMAZYBYJDKeZBDZwYhdOBtfDVUtRrNaQDaZsgSR8aqRn3aCfu86TsoQf9W7Xk/NfcNvmDVfGzuWVA1X+ZFLMT/KLokMQTyf5PWSb7bxioVSmKjG+oUiYMCTAuuj6N20QlegKX7kI0EE2tBBEglg1SxTlshTH00DR8crNVAtYqqOZDuwIMwZBF0gYBxnjiQ4qS0Wi5+Zk+Y88PpipNpEIGILFbQXMDIjIVMwPvkk6c7Sq6KA1K4dmaVuxE5ifb1n5a5ajvWdCG80MZBBFi8+XaAYAi2YB+9E6fHdMVDX9MGGggTJJxDcR3zmPUa4MeLvYvhrgbv4kM9MZ4jHPAbM9840RtHWCQmSJ6iZJ7AxJHbt/bSdN6Ck02VlAKzPxWiD37EkHPaedG+HU/3SlkkicRaPjYSzYgnkAfPvqOIqg3XGivGhf4v4dUfxOgWRgibaoLhnJFUiLiDPGDHbjTjbXvbeLWDre5BF5AgFe4Xvnsw+qweLD9up0rQr2M69Ykr8NpsJBaCzCWjMkY0zPiETLIuRj0J4uhohpBBMc50mPKeWEa4KvV+O5KEVbdnPfbDp8Q2GIh4HfggJBJiZHB7x2Ik7xjxNB0OvmA/EjhSjDiSYYSMdJtgsvrGkv2o3xO92ZEqVDsCRnhuI/284HHbTCnuAzGpVW8wuIpFigJgOwgKGVg8E4+gjsUP/nhua2T8d2J/wBNI57b+IlXUVIHryWINiKRaDdPl0STjqat66Z7fxFUqEHrLT1npKhWwpkBrR2EgQSe8aD+1G/o1EBLqa1M2jyx0FSOoDqnvcJ+8h7GdZUq3n2mkKsHJDfwxdbKg2hVAiBn7o9c9soZ4qTVcxsN08p1S+LKcwPxU/SSO3H01NLbPUVG9wrx+TduPpr3XF/5lyOqmcf41VNc3DbBGDE1GUQagbILKSRJgnHcGZJ1htFsrGi/Q5gW1GHlGAGUky0KFJgGcMc5I04f7T0HU3UqjLDIruVZj3tvtLpEyGAyAAcidAUvEqdQr5kecghCWYEA8QZ61Bhonu4xr1oZlGnGl113HmtxUrsPaqHp1CvlLxcVpKUED1s/dMwMkqywRPzp4PSNFnNR6QYhmINRWULGQKYMtIMTkAehyFxauWi+q2CoK/vCpC3MFNxYA3k2ggFSQbsxstQVeoSlZJLgh8QLVJVrg8KYLTjB+ecaVLZ9dbjLV2h3W8UouxC0sKQpFn7q63N1QHzAbcKQw4GBnSrxL7PftJVqFMiRIYtIIiYJ4EHgjBAAwVM50PFHhWXF2AywPhXkrCwJGDnKEeumrOX/AIvxGDKgQ3oxNMR09QI5iMjjUv5YTuP59iyUZqmc5SQ0VCMoDpN6Mombg68gySIGMROt9tSKAAQMG0sbRcFUZkc3wQBPIOI0XV2xFUdXm3wVUC3GfhJIIU2gwB3B+fu3qXy9zEqQ3AJCqwyBMN1yZMYkScDVXO0ZLWjY0woXy6ikiQXgWyIMEg4bBjmQcgZOq1GAlipNzRCgspIGABILCSclvQ51KRKEWMY5sNpMEFuYipBjmPiAjA1dh13pCqwkgEyJ/lI44wI7dszLVDLUX0NwfMqm0XL5ZC2kSFQQDBNtoBIHt3iNatvqy1JV2wRAMnBggG7nngDMkiJkX2vh706jOwDA2nGCoBtwCcEjjnnAkaK3a08PZcojPQrAHBVulg4K/eIHMgDTOUW63JqNXQG60WjzKhWuSbbGhJJgkiBaOxggx2MaVpuWXgEANMHIDcE5OCYAJOIOmG78LFR/iWnHEjAjgcDHHJPxYzk50NsKasHBBEkPghpyLB6x275HOqwkktHfd+AdnT1BD4vVdzdU7GCOJ4NsYE49vbvomjWC5zBMFlgQYBkrGfmMevvZtsGQBYBycSysCCODM+pImI9dDvRZBgqoJglepSeeACYgkGJ/DT2nobJoWp71A38NJhQWIYcCQQUPQQwHUkcT2J1vu/ElpAGnWYGINMiexYkhpViPUzknQ1FgrdVlw+6ZIIOYHcZn8dX3iqQP3RUn4uqZniew7dhIPGjSbJ0wrw7xOjVQuyqjNcInBOJcTBRozF1pmBYSTrfYeNPt3YVibQZCFQVYYIYqc5gEMGkY57KKFIBbFpZmYIuuzEAD9ED2GuoPhqVaVlWooUKStREW8CZxBBtyAw4x92ATPFyLR7Pz9AKznfH/ABNa1UsioiPEAKobAIJNskTyc5MT7Y0/NUTkiZEMYJ55Hf2OZHy1Wp5UmDlfhDZB7mJ4HH0J51EqgiIIGLhOD1TmfeMj07aqlUUkjbsMTeF2BCEPjqtxj3GVkZOR84xppU3XUqkrUDRyoIAEggdwAIljwSME5KagYggMGYkgdiM+gA+uODxrXZ75lKiOVOB8PYnGR2J9R9Y1GcL2QyWh0XiLVAtj04qE01UyWumone6Dk94+I8ZGgfF9nWvmYgC4CVJAMcj1iY/MaxoU0qAllKmcjKrgYIkdJwOwGONd34D41SNOmlfbI4Vf4hRWzjJFsj5j07TqEUovV14/srFWtFZynhO9q0yCahAyl3J4glSXkdsicHidNdj4g1QKrPDDquDk5LOMgqQTkQB/KuZg66Gvsdo5PlrTB5zTWOZH3P8AnSirS8pT5dRUAmYWoMSCSSbjggDEcniY1LEws6uvSjNtaCHxlzS8VpS3mW0H6lYzkVcyZCkewgRPrq+93JF7CrUQk3YALBwMWg9U5TqaBnIwDoXcUXqeJ0xOTt4JUtBw5IBERcpiY7kxojfeEwl6dRzJJum6aZAmLjJBmJJDcDhqinBS3pL5JVaZnRLP4ht1YAuqVDCSqEfvLCLQSFKxjtkY073tUg9IS4QAq2D/AHFmUTESYOcDGJ1z9B2FVajMTVSgvxEhhcHarIAyeqB6YntJI3S1Gw4KszRbkSY9QpUj/XMYEcECeFbUuCX3bLYaW7L1drJLsBUBa0WhfLWJwSxE856cxGOda+JV6yqAoJJDT8JaMDkfw1UWiSQT3OJOb7kAGxbiVtEMMMR1AWkNIImbZwYnOlXiVKqE8y1FtIcKLhUEi5hcwzOD3yRzMarBJ0iragg7yaz9RptnOQpP426mklLxAuoYOsEfeMH07LH1786mj2U+4Xtl1+xVSqKXWQpQuIvKkwTHUvBbPcDIPGjNsagqEtTpuikkISCqnmQCws+R7fLSzdbZ6bMr0yg7zkLmAZyGGQJEyIM8a0CbjC/dTIEjgAsDE3FctDRGTnXfKKa3RxrTgzo/DttTd2cKgbqYESGCg5ynQcevEYntUoNy4/eFaiN/EJDt8PwypHpIj0nOl+82ZW1lpqKjSADFpUi3J4cHORBzM8aHp72pcnlLBlVKhmgVALRJPwkksQABHPbXPkbuSf8AhRydJSQTWoj4xBWVYhCpAJlmkqsAEjpEqBdwdEbIU7EtUGCzk4JMW8G4ICpEY6gGXGRrLfbi5wyCoK7n96hMS5JIAEBJjNgBBDgACSNaeF7RqrAVILfyKyhWWA0NkQZmZyMYImNL+tsaL1oruKYZ0UiooQEE1GVxIhlAKoMR6zieBzs3iTFmW1HDKIIVkSRiBdAm2VGTJIydarckoaJNMgsLUlUlUaSrRJUgEmBOfnquz3BZLABTtYsrMtyEqeBIJUMQLliRHDaR1Wq6+Q27pbm20qAg5iZChQGDLFt5m7MxMx8SjqJB1ts61PJUCsRJm+HPUoIIblQQORP3hyAVm58PNpVyFYu1QyFFI8hSCSrgMWPLEyJAOI9vqMBcrK6shZSerCgklwMiFPOYjLdR0HBMLk0F1ytFyy+beTbd1KGEfCCRyJmDHaSsTo/aVAiNKg23ZZlLWkGSUByOIiQSMEHIW7tqj9RJsfmBLKSCslAGLBSqgnmWwOAdtiqMCKdQqVqGbXFhEkXSJKAi2QsCAJBGpyinFWDXMG7xngQUKsPhKghQWkKPvCJiLjioABzE8PCutpCkgywVmH4AwPiziT7aF8gI0Mx+Im5WEdmaVQEDmcLxAgHGjFCuqm9JYKRzLhRMQHJMQBGZBGexlJJLT1LR1BV2hUNB+6Tgm6DAxEhoMfDn0g40nXxI3EjqQ4FxAgQegkDpf4uAJOe8npwSjggjPANuRcSoBYQ4UBmiQRJycwPTpqX6mUMTmZBMfCJIW0zb3EXcicvDEq7Vmy3s6OfqBKlsKFcm3MhZx2AkGYwSACBPI0fs6uSpjv8AGpHTwZ5AaOoDEwIOt934OTAIJyTPdvTiLok/ETz93jVqXhiqCeFIi0gyBmY7/SOeDmRR4sWjdlKzOj4XTls9IGZYYPIiSGAnngyM+p12tBgFi5rCCgJJgCeODg/MMJ7cartDPwkmJ7yc4j357f52p1PLIBJyPhBBJ9Jg5+ZiTznU87el2JLA4mFf7N0qpZlQqZBgHjknB/mAxjkkdtWT7DuRIRg0CLyCvo3GQO/qPwOjU8V4mVz2yfX1gdvw94Jo8ZTF1zH3jVIrF2v7k+ziuINtfseqjrqC7H8Jfnwe319/XTKh9lKH/wCBmJ5LMRJ7/CQPXWT/AGpUECSsfyqCfbLcD5DR2x8WTnr9yzH8uog/rjVVgp6yk/j4NdbI32/hioYWkq9v4ZH/APbz+OmCeBqRJgg+4I/roOp9qaYEDJH+qDrE/atVBbpDRPq34xqyw4R2QM0hwPC1UcAfP+w0HvvD6bI8BGxGIJ9YyQB65I7aDp+JtU6nL24wBE+oJPHIiCOT8wP4r4q1oZC0gEQIFv1uk4H9dcuNjq6iP2cqtnKuTR8QoKiKWNBgYOZV6xYGZDH93MH0GdNPFK7LTZZYuAYngtBaVKmAYxzHYaRU9wjbwVKrVWcArSJUW5NS64n0ubE/eGScA7db/rIAlgPhiDmM45kSIj7o1z4ybnHw/JBSSTAqfjBbcMgJKk1IPUCSCFmU+IMyscqO2cDQe58RCk2keWZuFgDSB0uxXDEmPvGczkkaw8OrIoOWUrKzAKrJWMyJJN5k9gAPQNK+/pM4tZ7vvd5OIIAHo0GCfvdjA7MuV6LTYKk2rGux3ZC+Z1AHALRYBm0gAgkMCoAmF9rTAXiqhUJe4t1K0hhaAASwtQS1pnIYkNkQI0JsdwtAWXKwIkBlMqOCpBJBEFhjnIGRoV2NSugDShghSSywByVGSY/nGIIzk6hDD/nfD8Fb/iJ2WpPQ8L6QPryCeZ1NO954NQVyJTEc1XB4GSJ1NdixYV/hHLIx3HiRChCyBQpZbAhS4gYAMFBHxWWwQMdOvNrTP7K7EKQP4ZqCQikmQhMg3yQSFGZ9BE3J27gB08t8WrGAoJDFpHuYBaSVMmYBi7OqzFputYAKjlWcziAFweSDjMDsBqOlcuuv0WavcCVEFFFtNvU4Wo4dDIhgAAGpHhbpM2KcAzr3ZNRBdVNRqgW1ACJJkET0jqU+pGR3iGKq7CoxZlh0Yi6mwlxMRlWuNyz8PNvYjp3p+D0CtOrTKIVb94KiwIDTJSboINpWT8wZl3iR4vrvFyu9jSoiL5aiot6TbUqLCraFKIz02AS095GGb2Gr7F6JKmwU6lMtAi8CQGHmFWBuUh4IUEROSZJFWsIPQKlMALPwteZdmYTKiWIkSMkcmTekKZam1EEBFIVmZoZgDbb5atZk3EzyZFvI591rZXLqCbLy2ZptQowUVKcpcLjMgxJgk5yJ6cgDWe72i0yqo6Bh+8mLBU7EGYM9JyZgj0OjW2LVanmU2pMeREKGQj4CzOQSCe8jkSQdHfspaoBUW5bjIZbyok29QIUjPKi0nuIWQ5074Byvahf4fLBnPTiSgEq1PNzHHWpPScMRjEiVrU2OM3RMqQAIWTb/ACmV4CtdNp4EwUqOyy6hvLaVIMhVJNyjBDiIUSJF+J51onhjS6PNvKBSyuQGaJNpIAuMD3EcMArnRRRvcVkObWLWm1SXCkmVysR95pU8wMAiDGmCJczOEQsytbANpaBIWTgs9zdYXPuBpmu3L9YKgIJvTpYhgQOoHJgASAY4mDaK09ipDAG0dVqy8iASAVPxZu9cGc4Im8VMZYRhS2ZqUkuYQsKpUAECFUs1pETJMgAjgRM6F2nh5AKFiCpEkhWDZgkgk/DJjIiWx1ZbrskCqblMkmWEPd8MiCIbnt2wNRt5SWRJgGYHV3+4p4MyYgZJmOAuabtL4GywW5lQ2TCA3cliRkgyDiJDExE+g57jfaIQwgduQJSCRETj3AwZzkDQJ8SqYIQSMSxnER920D5f96HIqkEGo1p7CB39QJH0Ot2M5L+VG7SK21CkCBLruk/eyIiR6dJjv3kHWbb6kGwC+cBZ7fM+on6+5AGO0ubqbgcNzwO8/L8PbVIAJVVJaOMD0n2zkZx/TV4/TpvUnLHaWhjuN2SP5FmY7fKfT8BoakWMlDPrg/mTIOj6fhrGbmJ9QoA/Ex1fLRyeHgxOPT1/KNdMVGOiIScpasUU6JjmffH6/DWhoR8RE++D9JGnZ8MAwOfX/B/D9DUGzVBlgT3EgH89NYtCyns+/Hp6/nxr1KVxtViD39PQ84Omn7MTkHn/ANx/rGtk2Fq8SSckDH+P176yZqFjCBg44iBHp6ap4bs/MrqGk9yOwAgk/CR/38pM3tEAZgR7/POdW+ziAV5gm0GYuwO56VMgGO40JN06BpY+q0wBBCjPGYGCDwRAmYBg4x20JuaIDABVu+7B5wVJEiCQPc/D2jTO5WICEFSvbg4PBSYAEfD7Z7awNATbJGItYQAe/TiSSqnE5zAka8vKdmc5bxTwoM3JJBGBDEQAZ7yeePTnXPeJBrnSpA5AhIBnnhREj0Gcj212m42rBVz05AYHqJBBYwT0xaJEYkAd7k/jHhzEy6wT2kFZB+8CCTETcJ7cSBq+FNJ0zkxY2rOY8M8uneYuVioizpIUzguZMmRB/IcM6qq9NTaqAYtYAZIy0M1hn0PacH71K23UAgTPpdKkdojjPcdp7a0RrrWnqX3YlZIkeWDgzI957Dnrbt5iMdNGLrHeqahdjURluCg8RA9QpgxxmTgSQdNvtPLvZIJJBhP9WFANvAz6iR25Hm7FN2hZUMwkAliIwQYwCZ9IIHI0XSW5IpBxaBDFZzmLyQCoI6uD6apJ0loBJtlaG8CqF8wYxyOZzywzPt8pGde6ulsdVZVbuGWkSPxqTqak4rr9G1AC7TcbDVaRFoIMGDDMJHYw5nPyIYW2rFUVWFQg2I4BuOGZQekNIgzPAnTI0CLmVkcyrWwWVkIMQkE5kGCAcDqyZ9baoXlgqtJtpqVFogEhkVieCMgYtGBiOeWLfX6O9YSTFwoMbwtCxiYYVFNr08mQq/w2kmSgt65iG1bZ+dUYPTlWUm1WAFtwOQ5JVgASZZp4j003XbPeXNN3AFshCSVyUYFypYrAic2sInjXu3pUgVa6kpJIuWTwAQ7GFsYg8sRLAZJAGkeLpt9x+zV2A+J7FXqgvF7EKS1RVkAAKQ4BVxgmOZIwIOjE2ZDXE3lz5V5gstwmossjxiIhpUj4iDonbqKYS4U8EhSwISQOoFxUNqxGIz3GvK4DstiioGDDB5HqAWAaBzzEgZkaRSlohssTPZ+HU4i/BaRBDSbiVHupHLd7fTJPo7YjqYQswMBbRnAW0WlpIyViPUyVdTeJSFqhsyS1MYPVEgtNuRhgpwRGBkUeJ1m7NbJADHpImbWKBZgmemO2BGn7Kc99EK8SMe8eoWNs9C4AuQyOkuQWmLYiDHxRBOdLf22lScybWBx5RmcmGZWAtYYBgHheCNBUtm7NLN1RHA/t7c6KoeGLgc/X/jTxwIx4iyxZS2N6fjrEEqpAuJuJyJ6iJsyORxkfllU39ZxFwC+hhicnORAniIA/HW3lqB8OB7CfyA1arVyMQAOAQZ9zMx9NUWHFbIVyk92DttC3xFmHMEyMmYAiAJ9ANWSmsHHf7o/HMf30VLNkIzc5AJzE9hn1x21hVq1aZIYFZXhhBtIkQOcg/PVEhLRSynnOf1zxrwbtA0dR9IEkn/gd9e0qdRzk49SST7YPGjUtTEf0B98j/mdPlS3FtvYGbZz8QI9pn8Z/40VS2oiBIHsNWDyMc/X/AI1aiHJ5IHcn/gHQsNF12PpP11c07cxJ9BJJ/v8A41pUqEYGT78/WBrOo1QKYUu3cSB+E9/bW0MeNu1HxB1HqUb8yBqJWR8KwPt/gjS9d/VZgPKcFZkKYPpBuBB9eO+mm3uOWWosnvYfxt4HvGmcQWevsEiIERmMHPuudTdKq9gcR6D8T+saKETGM/if6ce2vKwgRHv2z88RrAF24pAfL5Rn/rS5lKspkqQZBOI73AnnA/UaaVEJ9DPrEDGedL26SAAJJmSBHEen4/PjUd5AHVPdo0lVNSILOCJyYGT8LSMg9RmexAq1NrGKqwBFxtAPUQFYRdLFYMkwpJMmNDeHbamELA01d+mAjghomGcEmRiCsfD3idZPvKYXkiotwtNGFIEMfhDFS37sybSc9ObtTxIb1qNeiM69c2C4lGQ29LG0NMjMwBbi1ZGT6CFlTfrgglSDGZYDB6bhkTMflplUDOCVKqGBtSQWw3Xd08kMon0AEd9I95s6k9DlyBKhYan1fxFLGACFk9+RGZ0IYNu2SnE1auALgqGDJEgkdrgTBCziLvqBJC6puSWZZBDMOR6jEwIEwvJjPzi+33yg1FZLbUJhgt3ot1rST1cwJB4Gl243AIY2lgQRM4ESexOZmSQO+c66oYNPUjvoM1rlWUoMw1sDPElekwAAbp9p0L5qtcqoCwhrVtE2XHqsMEiSTgnk3AZ0ElNyYSFaDHIZQJN6nOOmZ5yI7HXtPZVQY/0hltYyJGARIIHYyIBB95t2a4jOw2tWJM4z/LUYAY4AkwBxE9tTQzUaoJDLDSZHQsZ4jtGpoqCFtBf7G9M3szU8AKwlVbHwk47Akjvn56JSh5qkHr6Vl7y1oGAB8TR2ws446jo7flKLKrIGFs5daiEyTimKjQCY5CcgkGNDbbfOtRDt6SqyhgAoPVcRypk9oBBESYA4159ykrSPTuC4m9Le+X5aNJC4Tywswt3ITJXMEMATAlRBIOr11qU1gB5BZFYKWA6rgpttBAK4xIEEnnQx3NYgLUohazK4ZmViYY4Y/CZgAdpg86GXw1Yta3GcAEj5M9zD8fXSrCbdszxFVIzG8eotQEgtKEQpM2z/ADAhQg44PzydY0dm0gkye1yh/wAAwIHrIGmxpqWkKs+wAAjAgDjV0B+Q9P1k66Vpsc9XuZ09kAOryxdDQ1izyBauPcQo1uiAcAfl+vpqop1Ixz/qP/A/rqUtpUJ+NVAGWyBMkwSAT7RxrUHY0arHP5/rjQ7ujGJf5BmUfUTnVkpt3P8AnWtDfFAwn4oB6FY+0XAxz21q5GPE2oUggCe1zHUq1CD1Ihz2n01G295mG6vkoj1gcD5Aa2oeDMOoWwsEzJxpvExWj5bG4KbvfCjuIg4+Ua3Gwx1kkCYUEgDuSB2/KZnW6VAo+ED5AHWFSrJ/WNbNRqs8mMKYH0n8RrdK5XBH1/71ihJP9JE/1nH4aZbDZ0wlxMvOApBVfYjkNM8/50qt7BZ5ToSJIgfgdWNsQGAA/LVnrMZjuP13zrFaTDsHjPPB+XGmYSyU8BpJPbGf6awqO/oI/wBxXH/6nWj7wxEERjIP9dCftE/eB0DHhQiDCqTiVOY75j+/10Tt6UR1E/NpzHcDQCsWZouNpgxjMA9zonb1HnK4/wBR9PbmdMkIxjRYCSSBjnt/jQ+5bBF8TogPg5+n+e+lu5yeTpmAoSSTaDgEmJ4HP00BuXClSSJNywRdnkSD3I/Q0c4PxEmRmfl7zIOqV6VN1JcuACCCoBjmSQSJHyz6a55PK7AWoeIUQVEKCsS8FnMmBBuw0nkFjEYBE6N29VXuWms4EoBVVyyfEwkspDEzPJgypMaSVKVLIQMz8jpUg94tOQDxBI5M+miaPiYqqyNcRJBDXu2IiVhwBllwUwQAVzp7U1dbB1T3D6rfdM7inM2KGQY5i4gj4PhEkE5ONZ7rbs1JRTywCn+L+8VWNqkWtDiZAI9AJBWdUqrSVKZD16QEAJVTC4gEkVCUGWEwxNxGYI1ZnWnUQtDKP/qVKnQBIuABWWbpIIPZRBzBm7ukNlFO+2r0mVa3lIZKwWFxDdQZVENJK5YXC4cDBI27pWzcWcWgBqYpmRDZcWkVFEBQGI+IdJOdabrxPbeaDS8mo1zGFpxULfdACUusfAoDGDYDcSDohvFWE1mpsv7sYHVgm0XyQzQSTb05MdOBp3nirokkr3Fe6VQ9MWKCEgXIq+YALZhocQsKswSs9SgQKVzRNS1l29xb4gEVbyoktaiHBHAng/zSS6njLtSIqK1K4granRUgkSzVAqAC4mLgJAAnB0LTWYpxS2oaWes5W8zTxcBgiOk0uOoyONWV1y662EqmKanJFiiDH/zB7YPLa80RV8G24MNuhdybKdignMBVFoiYxjXmqZo9/ozV4ex02z+zxYYgkZszJHEyRA+p7d9af+JAw445Uf0Pt7aOqwogken6OD+Wsf8AyFKRkwOSc65dTppHpoBcRHsNV/ZM4ULPJIjGff8A41St9o5IWnTunvPSPwAk+06zfeVWMCBj257iZJ02U1hP7MfT8P8APGqtShc4j+o/pqUqN6DrMkxAJE57SB88TqtfZqFtsDOeHvbI7yJifeO3HfWSQNSlPeAcj8OdRd6i3N5YaRaCZAGZmBhoHAPBnQZ8PgBgxJkypwPUZ799Wpr1i8Lb7KR+PrHrznRcUwJsxqb9roUTOBLf2wNGbbwqsxmAk45n8uD+Oi6FOiMi31mdEHdTOY9SMn+kAfTTeBvEIobO20SvvEAnE8e+pXcA8r9MmP6D00K24ThRJz6zrFaQ5hj8v86VoY2BXMKTz34AiZge/r3GsVcuYVc/Ux+P641rToqfuk2wSCRgTgkTgY59vbRFGqE4SJ7zpcodQza7FaeTluxOP8fr562r7yeYx6BfkJIydL1rOe49Yn8NaLtKjt92e2QP6mO+n8AGrVu5n9do0LufEAoJH4Y17ukcSC6gDHE59iCP7Y0q3NED749ZmffW0DqErvSYA6QPXnsM49u3rrAb1WMMJIPKjPPsZOsVYdmz7frnUo17Ii4D/V378HjmZ+WiKGoAfhUgAzkWiTzzzOiEYgdp9Ae3vrHa1lYYuHObR8wMcmZJIH463bd2/wAx+g/LRBRs0WmfTOcfnoOqkEExBEgg3Aj5gnP6Or1t0xGOewkSeMe59hM6w3m1r0uqpTcL/MQbc8dfBn2OjwA6s0csBiCO/St0cxODx3hvl31R2lmlhacCLjOOAQmPmQIn20G1Ze3PuZ/roOtuW7nAz66lKNmYfQuIVGSacyMA4HfLKoHvcv8Au9V3iO9E2JatJSSDTQBz0gFA7AlQe46lMnqIg633u4YUFisGBImneGANp6ioAsImIMx69gvasViqrpcOAPiUxg2ssNGYJuH5aMdNxVuP38XFK7cM1S4AAKKhvwCPvrciwwwyKeprQQY1i3iFKkl9empqm/4pyZAkrfazMCCQQLQqjjQu8qMPKNWotAtBNRae6uLEnhgtMIwJJJS6T3AMaM31lWmDWK1ALbau4vV1cECA6hrgcfAeIOJ1NqnsyipoH21YNTKeXYMuinbqyBmuvqKWUzJjpDwAeSFA0D4l4ctNREB6pEU6yKcjv1gFU8stPl3qsCLeQdX8Po1jUc1iqNBXzWI4ljBVwbQFhSBwzGDgLnttpt1oslN3qNXCS0Mx+TIS1t7EkNzLY7SO3Se7fl1sHs9NqB6DU3FJAq/EXCrU8slYCX3KtqwZYYVoaIAAOt127iqW2m4Si0BEBU3PaVBUsJD3NnIKsCCSJMLj4coFOrTp0Q7VAfMDVLc/ChVQyAkwLRcQJ+emdTxoVFdRTSgQ1rvSqOQLJMeWQqwTKrcSVWTbiQ0pbZevK/jUTLW/E5VW/mRi2ZPmMvf+WOk+2prTxPxekarkUAongVqwj6MQQfp8pGde67U21t16kMq5nW1/HBkKrM0cRgdpJP8AfSlySY79wBC/UnJ/xpkqgQIAA/mwPnwTOtGCRgjnMD/nnXPaR0NNmfhtxKoAzN91FGIjOD+uNNHfy48yk6NkAVARPr8WT9NLalFBgFGHowPb1M6y86mT1RAxgk9/+/x0rphVocjxtLcrI7x3/HQtbepgqkc5gT9fX6D8dCjxVF+FDxx2n5du356HG5ZuoJjHywOfTWSM2Gr4wZgIM9iLjj3Pwj69+2rCuCBCgg+4Hv6SR741iU6iaYCp/qIJPvCqAM8Ace/Ot6YOS1p9OR/1rZaMmWTbq+WEfIzn5yJ7cDvqw2Cg4JGP6ZzJ/LWVTeBZgxj7ozHz51n+05Mh/wBfn+hrUw2ghltn9f0/49NY3Ek2idQVF5jtwQSfw/41WhuUmSSoPAiPxjj5DTZQWanaM2HIjni78jx21ZduCALnH1Aj8O2rpvFPGB2xz9SefnqtVp/D1/U6NGM22PrVx+vQaJ8un/Mx9wWHb3OsbYJMAepGP6a8NUTETP46wQl6Cf6z/wC/+40JW2KfdDAfMT/Q60SoPlHpqr1xHB/DQMUNIRHMcSFHvyqgkfM68BGMD8R8vp+Oq2Ant8wM/U69ZcRMY+v/AFrADbLTDsVkSLAHBHzDgR+OhqhHPJ9cD+uqBxHqfXXvn8iAZjkZEdwZ/rOijHlciMg5+vf040IsCINo4IwMfTntiNEjeFGDWqSvZlDj3lTg6Hp1DUclUUlpNqJAGeAqjESPy0RWWcxHUpx2mPzA/wCdChUIa5gpiQLWa72lRjW77YiQVI9Qcf10NVoiNBqzC+ovftojw7wfcVVerRp3rTPUQAciGItPxGCDbBkTg8azNP8Avp1S/wDUDe07Qr02t7tSBLQIFxBUkjGfb8dROV8Dnv8AyHX1hoyCtNhT7W46Sqnj7vb66ZbXxZfMUGs9rHqQl1eQoyarVB5hnHUwwCYAAjTxP7Rjc03FaiprFr/ODCRiCoUgQtuBlu0zE6WUPA3rj9wj1ORUAZDaTxweCPUDuMxOkkk082gYvK7HG38PRWdqwRBTMlgGXyciPMvsMssjBjiDmNYU969N/MqGKeSrJciYU2jyxaqsT3vUdXvlT+2vt6g86o1NkIi5ASLibmIAmeMGeM9tOdlVqVnaK37xjFoc9ZAzTtIuvgfykG0iOG1zzg1rumdcZZkW3O5VizV2vYJb+8kEdwCtEkgyS4YZwMjGlG/qIwRRRV2MjzXD9DScE2gVlIggFjPoDpgtN2prSSsFggWWkOgU8yOlhLcSOkLC869G8l084vcAFZatFXtU/wCpxJX4RhgSMH1Kwda/n46RpU9Dmh4NWOaVCuU+6V+H0xcJA9jx76muspV6YGKm3jP/ANtuFzOcKxAzPBOpq3bvl7Mj2bBVLkf51fyT3YD5DU1NWsU9FBe7En8B+WiF2ijmSdTU0GY2FqmLR84nVsnH9v6amprBIYHtrHzfrqammQDVSPTPbVyBzOvdTRCepTByeOP16axq00AMk95yf7Y15qayMGbSuoXpVYwcopODjJUkZ99ZNjpAj5H+uPnqamsEitb9f1GtUhlwrXSZMi22M4iZ+v01NTQZmZ+YQY4zGqF8wde6mgYkn5fqNS70/XfXupomIrSNUapH6/HU1NZGMX3GOJ/Xz15t95TUk1UqHuLKgXgd5Rj+Hpr3U0wrKNug0LLWjgFiQJgYHbgcDXgYHE5/XtqamtQEC1KQjnQVVNTU1gM12XiVajJpVWpzzHHbsflHrBI76d7L7dvSp2GnTfk3BnDT/wC8PPbvxxEAampqeJgwxFUkDM1sIfEPENqKvmrRqJVvLvU8xWBaRcQliBjgnNuTkel9jWG5ZvMop1OJqUugghQFIWSF4EwPeCdTU0mJBQw7Xy/yNhf2oO8Q2wW4FQjdJUuQS4XLLcikKbTAYqeZIkDTdPDdtW6KStVqBSSXtkCDbE04JmP5TAknAGpqa86UnkUut0jua1o53xens6dZ0qUyXUwSWcn2+F4iIjAxGBqampr0IYVxTt+rOaUtXof/2Q=="/>
          <p:cNvSpPr>
            <a:spLocks noChangeAspect="1" noChangeArrowheads="1"/>
          </p:cNvSpPr>
          <p:nvPr/>
        </p:nvSpPr>
        <p:spPr bwMode="auto">
          <a:xfrm>
            <a:off x="63500" y="-8413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g;base64,/9j/4AAQSkZJRgABAQAAAQABAAD/2wCEAAkGBhMSERUUExQWFRQWGBsaGRgXGR4dGBwbHxkbGBocGx0bHichGB4jHhoaHy8gIygpLy4sGB4xNTAqNSYrLCkBCQoKDgwOGg8PGiwkHyQyLCwvLywsLCwsKiktLCksLCwsLCwsLCwqLCwpLCwsLC8sLSwsLCksLCwsLywsLCwsL//AABEIALcBEwMBIgACEQEDEQH/xAAbAAACAwEBAQAAAAAAAAAAAAAEBQACAwYBB//EAD8QAAIBAwMCBAMFBwQBAgcAAAECEQMSIQAEMSJBBRNRYTJxgQZCkaHwFCMzUrHR4WJywfEVB4IWNENEU5Ki/8QAGgEAAwEBAQEAAAAAAAAAAAAAAQIDAAQFBv/EAC8RAAICAAQDBwQDAQEBAAAAAAABAhEDEiExQVHwE2FxgZGhsQTB0fEiMuFCFCP/2gAMAwEAAhEDEQA/AEm8W5WpdCEKqtSestJi0Ai0MzE5I5IWBkTo77OfZNaRNaktSspjpdE8ymwYkg5hxMdaYMRGCNI9p9ozUqLQ3RWtTyFNQtCESUYQpIzggLkGDxrt6G9pmmEFvkgFGqUyrU1i4lumfKBIOTAwMxr5T6l4mFHIlvq+TXzfd8nqRSk8xKfhuzuJN1wOfOSer4hC2mmJ4iBHVA1Fp7YrlqThAGQvTNO1bgyAsokAegIi3iNabmlSqhUrOPNtilB8xScNKrGWAglZJIPuNB7f9xcAGrlZYhaYZlzaxRUJItIYx0nOAYkcKuSu3fWzorsM/wDxCwfLCFazXljfczTLdLhgen4VGCB35Afjfgu5Uh6a0qkS1s+SRIhiLWRmY3MMsB1DvoDa7tXiqrzVqTcWe8WgFhIUKtykdLlsEwZICnSv4xVL01O4Qs0StOsJYFWttupjy2kKSpe1s8GCHhhYkZ2vO+vLh6Cyay0JNt4lVShYaQVEZ2IEOaam4yyEF0UAkSSTjuJGnXh3iFRaFtR6RKMwhyWIKiMAtKkdRC5+CBAglNR8P3FJGsqXn7y0/MDCmzEhlDqogPeCFkm8nuZaeH+E7haQDyjAn4yWK4CcTBAgDgYjOZHZjxg1w38xIN2Oq9SkyzURDMWsaZz2IBUtJkDkyeDxpZT8BpCqjCq4qhYVHDFz3VjwSYWGkLwIK4ktKsF2VJkgM0QpIMWqrkAwZOSQD8jqlbdNkGw5nnqAgsWllmCwjGB2mNcOHniqi/dcuXXkPWuoprpV/a9tdVvupvYeohizAMoGCpyBM8KOI1ptvEmo1jNVmYHpprc5gzPQ0rRENkloMYI0r8Wqs+423MusEkm4LcsQzypNvDQQC3qJ0ZsNp5T9Fhhlum4VhNzEEkRWUz6yDcM869F4ayfy5bUub66RNvXQt9tfF9wm0dWColV7SpZ2qHN/+xAAIlS8ggTknSj/ANP9l5tci0sBSYlVZlnrpjlMxng449NZfbKt59ehRVCkkAKSMXFKa5vZR8PYgfLWv2AV23dTymIPlPAEY60KyGIxjPf0zroy5fpnWnHqiX/R0/2jFCktFXpLSmuKjqy2rhWqEsxDCoDgWnql1OO4vgO3p7nr/Z0VQzEinCXO5PR/ETCUrZiet2GAGBX/AGs8Qr1KKmsyOVp7gKEaIIq0tvdECST1RJwZxGurGyp0KSIguCoAFRzBzBBJUAktcSJGTMevI1LBwU7/AJa8dN34Df2ZsPAVZCDSRqmYNbqGCeSD6YkTknWb+DpTlRSRqhwmQeMmGcrBg9Ntp6TGqjdKiS1VUAjhlGQCfLHmHOMQIP8ATRW5rcMtQuJW408gcZJGFAMZngZ9/OljYye+nmV0o8TZsCYoWwZa1QZmRIgyCQzZI4c86w2JVnci4hSADc3SCLbQZFoAQYgZOZnRu23jPWJYIyDAh5JIIMYI6vUEd4E5lrQ8MQKbbSCSTcBIP3oK4PfkHPfGpLHyp53q+mNFoVANy1tqsSAsg8cgiBMseRmYMEXFjQIbEdvi59iDjp51TxCq4EqFFvMkoAo+LIjjBk9jrxaljYgAx94g8QCPXAAj/Olk/wDpF1qqN33SUoUgIAIzzj0J+Ln9HGrmpMsGgrINsnhvT1GJPbOY0JW3yhS1RgEObiZUCBJN0W+h/wBpOMkLqi1IZUYFS116gwVwGyTYhmeIwB3JIP8A51irNt15kW8ro6GkabHItdhkZI5gm0mAPfmCPTRC2lcWt2kc4PGOIM4+eud2nis9JJJJOQuM4X5SZAi6QDzBOj6O58tRcZmBhW/Die0cemlyTj47aATsOpKAMiT3nt+QxzzojaFZJJMeh+fYz7ce+li1g0SxBBgyBz6SOcT8v6WkWmWYAdzCx8sYA/toxxXhO2r+P9Hy5tjGvTqCsD5irRS4KhC9QI6QScgqZ4MG7jGtXdQQIAJGSTIMGYyYJknGuefxg0t+aTtKigWgkx/EC5EckkZCmTAEdUtd7uY6hAVYJJGLPvAgiRjgDuBgaOOsTNF0lmXDTy5+oYVquQq2NBUr7qAwLslQmJjGIJJa0WnsOT2g613m1R6irUYxFQw6cdQpT1EnLPKhgQbRgAaFNUpvqoSl016aMatxFPoULAhAbipkQ5PUDjOmoYP1lbHYIjEnIhpCzM5LYwCZ5ODrYk5RanzS5cq7+/8AGo0dVS4GNTbsHNvAAwMpGbQIicgT8h8yupbzzarsVUx0Q0hYkM/AOelOecZECTd0s1VVSWINoFz2p0FzhViIUCWPLLPocNkEamzLfE8C0GJMMB94WREkgjidKo1DM1vVef67hpPM8vqH06rQIED5f3GvNU29MBFC1RAAHUsk+pJIkyc9ueBr3XG467ez/BVNUfFvD/EVo1BVNpIMKCJ7iTBUg4kZ4mfTXS0PtJQZnV6FB6bqTZSULmIAuIv9J+GMmCY0k2/hNGqoCrWarwFXq6hM2hQSZ9DHwngxJ2woKHSmVZadQXq7i34eeiG6hkSDkT6HX22NDDnbad+nXceVCbWhV/GqqgrReoiQy2mpd08qpHePSPTGmG23FQQwqqw6ZRHqMVQNc5ZHMEAoFIaRkeoOtt5t7QjB6TgrcCU4AWelipvUkDAAxEi06Wr4mwViGA+MAU5VreSfRVJPAGcg9ogqmtF136D1Rrty1QU6h8rLOFUE05MGLnUnLN3Yhs5OS2r/AGg8ZZqBS216dQFWUm5DcR8XOJKTIz+R3ge+SpR21M0hUFIspAbrMo/CCCYuGVMiDx2YfaDw/bbmm9rkVB0hwxqSwItDL8TFoAvEEluWnU3iJYqU48fTXT27hsryumcj4Z9oKlXcUmqVArRYXB8pozEvTEj+WYOMGRr6TthagDBgIMWqz1FK/wA7ZYscdQBDAcL97gvC/suiuSaqurEpTdDAIw16wGBPa1isZN0SQ/3O03O26qNX9z8LOkUyCBIFU2YyYvaV4ys631cITajF17CwbqzXf+Limiw4ZarC2oxvOHBNNgQS6Ri4jN8ji3SRftDTDlCQR1MTLgjJthmQkHt0hZ7xJLVpb6rTZ2qK1RmuBDORlgYLSIZecKeCPTWB2e3NWYqpOfLLqyKT925feTODlRGZ1WGFCEar46+3EWWZsabHbbeqaUVkDgMFJNy4FxuVqYiCI7d8DDH3cruKdauKiE0qQlQgBtBJIcZnMxeIHqM6F29Kmm4pANQLMrQyK0AthGFoY1Dg8+uIwdOtl44UpKtSmHQdNw4Np+FxaWUkHhlEwCIywV2naVrk/Ey1OQffB/EkqK4tQqyYBEKt4BAP82M9tbfYLdpTrt1EMaRnIA+JWN0+0+uuwreF7VKzNVZkqAQCWDKqEdNqszXgE5CgDkRInS/w77B1toarqy1BZClQVYrdLGGUwwgSuT+R008XDlhuPCkgJNMVeJ75T5puBpstTpQAATWomR6mGde2IHGddInhFOL9x5lVjF6rcAoKz0LTYQA3OHOAca5XfbWmzNdUUd8hgZNROSbrgIjHp766gMWRHDrSJA/djHIJklbTJABwe8Ce8cZ5YxyvrTu64jRVl9hstg1yrQSWIF1ZAY5nLgMYBk8HAxzrJ/DqaPJ28+WZAVVZWukWq9tx6SDJZwCCMEwaVt6abIPLpvBOPMKuOmPvKSpwB6GBJB1vtPFNtWBRqNRZFxDBTjAFstDZJE45ERjXO1iK3q4vvt/PINIM33hdQoop07yhuAZzchn+ZHgfEIMzz6ZN8NpOhValaoC3e4kBhAafOvtk8Dg2N7aXoxpqTSFYBDJpuAVYnsLJIwDziIOTEneG1Ve9JFOXkI6wAbQMAmMtyJz6ENrmleSpbdePjQUhiWaCSbmwFwELZB7XYOAcCIbjOqmiDD/6sAzIYnI+Ixnt9fkJuLKUl1kliOkyoBkBhkWmF7nvgmBoqnvqYB6i1sjPxWwGkkQAY4nnXJLRKtfb/P2WjIOVpFwKnnnOeQP6Yz20I9Ys1pXpIwVMjkGGU/FPOdD1N1cqghi2LoJUXEQcgSSMwRjGffKhsSouqZlrr1wZzBJhQmDHIzdzIOl7FJXdNbdWCUrYQlIFhbawMdbAEMRySywLpAzA7RGt3q21ESWlpJAEiADJkywkkR8vfQVMOpBVkYgmaYNpYZkwuODd9MHR6gOBAjtAgjGSCwMDtz9O+kc6l/LVd346QVHTQ12oJaXCEjEr8syIJz6E9taV94SDCzAPbk+wxodq3lkTjBnMgQO5JwPf/rVUp+ZkKyiYPqYwDk47i4cyOYGmcM7zbLrvKJUtDnt14gH3/lfu5FEBgxaXB6lSCoVcM/UG4aDwNPtvTFlgUqLQOkYHT25kxGIMd++uc8T8GL+K0qqAlHpxUBBAEKyRcDEsINuPXM669Gp0+hWiCWgkQCTLYkcyT8212fVuKhCOuy6ZKF26OXpbRtvuvKWtKHb/AMNmwIdEUvkCTLHtOedXpbipZWYm5zuvLAuY8NSFoOLQSDmDaG99L13TUvFdy5M0zSQPMiAwpAMhE9KtGBwCxHA1fwMhQxpIzsz1GUxKYqugDEjpNopc5wMrGKPDaWd66R1rfjT5Cp2623HpoVUUo9RG6rgqIVkdLAfESSLTkeufTVvENsrCWd1hSvJAiCZMEBhn5fQa8qbpHxdejuVBXqRYw5zKkEghj6sYyDq+4mAFC5k3EgpI6gVBxnuR+MjXlXK1wfodWjA6XhTBQGVWPcyRJ+XbU1lVGTNWPaZ/M86mrZMV637MCklwOFXdKVUIqoCGlp4kxPJCTgYPOcdtlSk0OKVR35NRWUkwcElk9zMgNjk4JS0N3LdKt05U3EqSMsAIlJIJ5j3EHRG3m+TN0cyQEkxjqBXGeZP56+mlh0ctJnQbzw+iKqqtV5Zb0uwvSpJBpssP04MAEyfTAe+26LQvSooqpTBby6kM1xt6lDNEHsI5JxOg6VJXa17mZm6m9QBzESc3RE85BOgfE6SlEsXJchczM9jBMdhGY/CZwg7Scn1fXuBrRtBtCrU3FVQSGe7qbJqj1LBYAWecyJ9tF/aZEJtRmSoKrA+YAQLl/nyWV4+F4yxuiToTd1mlTUAWpm4gALA6R1pMv0jqxnBHMs6VZSaQpIasEyEZnLcji6xDcQIY5mFPq70lGS9tvXr5A9nYDS8PekzFrYqsCXRmtVgepaiOjEWluSeIMkGddH4MgqCabsXUNSVgSqkAFlaAPhAGEb1xCmdW2e3rZqhlW422VEKsjKCVOQvmFR0yp4UnMwuC7YUmveSyiFNJPLL2rcwIDWmRBN0ZabSCNc2LLPavXrrfvDFUa7n7OmuQtOpRD5JQGepGgkCcBcmASJUjgxqn/wABVwxAqopGYX7wHqGGM3esSCZ40v3njJqOMliQrh1quFBEC40xNv3QyjpmQIPUSaX2kqiTIZQOXVsYuGB1mLpEsePTOhl+oilla8GvuF5Xuebb7KbkVVrF6T+VMBiENpvUkiQQDky0cxkCdHeG+BVFqBq9JWEzMKqKblJICEFjHwk3qQTPcnLeeJMzAjcIpXrBWmBDMGCywaBTa6CHDCSfmU3jv2h3IKq4KIzAyjEB2z1hWjmLoIMGDHM0j22JpaV9zT+xJpRCd/udvV3DVVrJFJZawMrKZIYipb+8WYgXTBChTkacbH7SozMld6W4pyWDUxa6EkwIAE8zepBy08Tr5alTLR35/H0H6zo2m5WSBInuCRiMT9ddc/p01lbFizu/GPENq4rPStLAXVFrWslRjNTo8xg6sACZQAMSMkiSm3m0ZUlXWzkG42gEhRJyVJ4Pz51z5JNZZgGZk/Kczp4++awlqgAAwSgPAuyAQM8AkSJ7aRwlGkn6hQd5O4VfMa0rSGAgE4MkQAM8egkdsy02tGiUAKdVMLc3UrBzb8IXNzEQO56sjSjZ1HIIDKCThWYlRHPTbM5GTPyzjZ/FHosTYMn7kksIwbWIBI+fwkxidcrzS0492nXEo2N2p7qn1Ld5YuYpVNtRQB3cCDk9xiOonOtx4lSqU7KuIYdNcqEMEkQ4NhM9rvQWjvzSfaqr5gNHiJhukMACIMmBbDNg5IAxp8u43rEySpOYRA3SBbLQCGExgxFpMidRn9PVOSS43dPr3MmuA929ceWQlNXWCCUIFPiIDLMcxj14zGqM6wMNcoEhQCwHJFRYAB59zyO+ue3vhtayo2STcOiiizGLiIuCWgNiOWGRyMNiXBCM4U/ECkLMZIIAkyQbSRiSfbnX0kGtJfPXsFzfFHZUq64YM4lgZJBHMEQSYn174idECvF0SPpEx1en0k65SrTqU3Q1FF0ggNJwZFoCiXblpB5BzEDTTb+JVHQW0W5No5M59xx7GRPEZ1yYv0jjTTteXTHUlxD90WJBQAiJYnMAZJOInB4PftyfNju6hIJWAR2yoMCBkySM8D7vaRqtWQRcCsj4Zj1AkTznJmeD8yfNJWQYMjgHjiOJPHHPbS3FQytL0HS10MtwHYXKq3R95yoiMiCBzJjjI7d70FCgLapIHSCekGSADAOT659tWUKxN0HtEWgZgZjq78HmOedaOwX/AHH4TmcegEkwJwB68aTNKlDh5lWkrYp33iCftVNTU/ekuBTFS0dKAsMqA4zIVmkSSomdH1NwALQY45N5iTECZ9Y/wdcl9olP/lNkFNj21GBAhhKtEh+CYMT666Gj4exKlnaoCSIYAc83RiQAZMDk4idduLhxUYW+H3fkRg2m6Rze6+0qmrWb9npFk29zFlBYkFQouPwiGGCJkAe2n+0qlIp00AamQj2UlQm8fH0lAEJHzmm2OCqLxh6FDcU2ZKjvuE8vy+hKZU1BJcqP5gMD+XM6Z+KeJuFWqSwpO1pUoVAVgFvGfXryD0g5kCezF1jGK49V88iSerbGXn9KBgQAFYquewJFoHT1Tz6mY515WaQQSABgcFwW6pDMxPacgfIRpd4bvWYvHlrUkSsdS9TrYxNMcVBV6YaMSYOtae6Z2dXR7cEEYgWmYIAAEriSScnHbhnBxbVbdffzOiM+Rgd9TTpNWisdqlRVcDkXBnkGI/zqa1WtVgfEBAAF9uBgdJYka90tx4v3Qal0j5/UocMpZJgKrRJkDIaRGJxEcZ76Hp1ogFmtM9KZInnpYC2eee84zIw8WdEUkXKGKsCIK9Rbn7p5HacY7lxRqh6ZZXEhWFxcAGSMMrQAYgkrN08E8/QyTitTnjJPZgNKpJWJBAuYsFlicmJEGRaOo6w3Rc1gIJcMcsFBnmCRiFJI5IEduNMNyqJKGIBUZMqy2k5zkNIInsRoWrTuqwQCoULKjplscXR3nn7vGNGLW4XyCKBcFzUqXEBZLpFuWgEE9XGf9+AcAq/Gt2wd4YsSqibmEKQDbE5GSIOPYaeQVdmQkwU6VJgyXtMZmAsgRmBgTnn/AB6Ay8Fm6iBdAXkDq7/rMzpsLWdi4mkaG32Urk1BNVKRSDJZqfuS7qpyRyW7k+pln4n4jTKR5lVmB4q2ggA5moptqAFiFaCYLcTnmvBybWIHxdPrAwCY+sf20dtw7AsOzQJzliYjBxOcxyDydLiQTnmYsdjShTnqe9YGLQtpxeBlgxBOJAPP01n+xsT+5aWzi8l8n7qkYb/SZIJBE6N/ZSCCc9Rgn4WgwbsdQbIwQTAwZ1eozE4WmB0iKeQDHxWMCAJ5n34idbOM4i+nttwrz+9ulcqoDSQSoIPbGMCSpHqdMUWqwCOvTBm4gc+isROSSSDyWyT1aJ8K3NM1aiPABEGCAtrAExUtvEWk2mFMtEExo2ls9m7EIFNhBjqQSLcMzKfTvI5Cx8WoYmPT1j7Gyvgzktp4OzBgzUkcAKA1VeoySfvELhSeogSui/DfCrQwq1KakOBDFrvgLYgRwIkd2GcHTituSDUHlAVVutIBUAFeqGpuKjpGCIOQTnGl+42j1TUdwrVi0EGLioMdKE2iLQsAYn5atHElO29F17EqoWsiLuSEKsgko2QOME3QQcR27HRb1oUtKuMBliekkmQYkHJHY/8AC6pRudgyFGAYtgqctjpjpIE8wCPz1hqYJUrkZn15xEEHPPofUYq43WoBvtx1lgzMhtWF6WDRweZIkmMnOOdNlqU7YvapE4JgREMMNkcEH2BA7DlqFLrBTpZotzJ6ulcgmRPI/wBQ946JgwJ6qbhTmnBDsbchWcm4p6gQQ3aNcmNh66PXrr5GWoJuRBVwqBZgOhgfEOctNsyQZkafbKwUilwdTgnqcksbhbAwJjvk4iTnnPEPFVSoopqjIApanUUR5hLybSMHgkTz/LorYEtDbd9vRcAkIajqpHxGC4NpjBlgGAPpIWcW462uP7MnQ1ofaD9nrWMf3SiQpBJuEFgBAZXWPX1wdC1/tdUp1rqdNArZLgte1hEliPiGcBieedAUfE6SN5e+26usfGhDMAZYBYJDKeZBDZwYhdOBtfDVUtRrNaQDaZsgSR8aqRn3aCfu86TsoQf9W7Xk/NfcNvmDVfGzuWVA1X+ZFLMT/KLokMQTyf5PWSb7bxioVSmKjG+oUiYMCTAuuj6N20QlegKX7kI0EE2tBBEglg1SxTlshTH00DR8crNVAtYqqOZDuwIMwZBF0gYBxnjiQ4qS0Wi5+Zk+Y88PpipNpEIGILFbQXMDIjIVMwPvkk6c7Sq6KA1K4dmaVuxE5ifb1n5a5ajvWdCG80MZBBFi8+XaAYAi2YB+9E6fHdMVDX9MGGggTJJxDcR3zmPUa4MeLvYvhrgbv4kM9MZ4jHPAbM9840RtHWCQmSJ6iZJ7AxJHbt/bSdN6Ck02VlAKzPxWiD37EkHPaedG+HU/3SlkkicRaPjYSzYgnkAfPvqOIqg3XGivGhf4v4dUfxOgWRgibaoLhnJFUiLiDPGDHbjTjbXvbeLWDre5BF5AgFe4Xvnsw+qweLD9up0rQr2M69Ykr8NpsJBaCzCWjMkY0zPiETLIuRj0J4uhohpBBMc50mPKeWEa4KvV+O5KEVbdnPfbDp8Q2GIh4HfggJBJiZHB7x2Ik7xjxNB0OvmA/EjhSjDiSYYSMdJtgsvrGkv2o3xO92ZEqVDsCRnhuI/284HHbTCnuAzGpVW8wuIpFigJgOwgKGVg8E4+gjsUP/nhua2T8d2J/wBNI57b+IlXUVIHryWINiKRaDdPl0STjqat66Z7fxFUqEHrLT1npKhWwpkBrR2EgQSe8aD+1G/o1EBLqa1M2jyx0FSOoDqnvcJ+8h7GdZUq3n2mkKsHJDfwxdbKg2hVAiBn7o9c9soZ4qTVcxsN08p1S+LKcwPxU/SSO3H01NLbPUVG9wrx+TduPpr3XF/5lyOqmcf41VNc3DbBGDE1GUQagbILKSRJgnHcGZJ1htFsrGi/Q5gW1GHlGAGUky0KFJgGcMc5I04f7T0HU3UqjLDIruVZj3tvtLpEyGAyAAcidAUvEqdQr5kecghCWYEA8QZ61Bhonu4xr1oZlGnGl113HmtxUrsPaqHp1CvlLxcVpKUED1s/dMwMkqywRPzp4PSNFnNR6QYhmINRWULGQKYMtIMTkAehyFxauWi+q2CoK/vCpC3MFNxYA3k2ggFSQbsxstQVeoSlZJLgh8QLVJVrg8KYLTjB+ecaVLZ9dbjLV2h3W8UouxC0sKQpFn7q63N1QHzAbcKQw4GBnSrxL7PftJVqFMiRIYtIIiYJ4EHgjBAAwVM50PFHhWXF2AywPhXkrCwJGDnKEeumrOX/AIvxGDKgQ3oxNMR09QI5iMjjUv5YTuP59iyUZqmc5SQ0VCMoDpN6Mombg68gySIGMROt9tSKAAQMG0sbRcFUZkc3wQBPIOI0XV2xFUdXm3wVUC3GfhJIIU2gwB3B+fu3qXy9zEqQ3AJCqwyBMN1yZMYkScDVXO0ZLWjY0woXy6ikiQXgWyIMEg4bBjmQcgZOq1GAlipNzRCgspIGABILCSclvQ51KRKEWMY5sNpMEFuYipBjmPiAjA1dh13pCqwkgEyJ/lI44wI7dszLVDLUX0NwfMqm0XL5ZC2kSFQQDBNtoBIHt3iNatvqy1JV2wRAMnBggG7nngDMkiJkX2vh706jOwDA2nGCoBtwCcEjjnnAkaK3a08PZcojPQrAHBVulg4K/eIHMgDTOUW63JqNXQG60WjzKhWuSbbGhJJgkiBaOxggx2MaVpuWXgEANMHIDcE5OCYAJOIOmG78LFR/iWnHEjAjgcDHHJPxYzk50NsKasHBBEkPghpyLB6x275HOqwkktHfd+AdnT1BD4vVdzdU7GCOJ4NsYE49vbvomjWC5zBMFlgQYBkrGfmMevvZtsGQBYBycSysCCODM+pImI9dDvRZBgqoJglepSeeACYgkGJ/DT2nobJoWp71A38NJhQWIYcCQQUPQQwHUkcT2J1vu/ElpAGnWYGINMiexYkhpViPUzknQ1FgrdVlw+6ZIIOYHcZn8dX3iqQP3RUn4uqZniew7dhIPGjSbJ0wrw7xOjVQuyqjNcInBOJcTBRozF1pmBYSTrfYeNPt3YVibQZCFQVYYIYqc5gEMGkY57KKFIBbFpZmYIuuzEAD9ED2GuoPhqVaVlWooUKStREW8CZxBBtyAw4x92ATPFyLR7Pz9AKznfH/ABNa1UsioiPEAKobAIJNskTyc5MT7Y0/NUTkiZEMYJ55Hf2OZHy1Wp5UmDlfhDZB7mJ4HH0J51EqgiIIGLhOD1TmfeMj07aqlUUkjbsMTeF2BCEPjqtxj3GVkZOR84xppU3XUqkrUDRyoIAEggdwAIljwSME5KagYggMGYkgdiM+gA+uODxrXZ75lKiOVOB8PYnGR2J9R9Y1GcL2QyWh0XiLVAtj04qE01UyWumone6Dk94+I8ZGgfF9nWvmYgC4CVJAMcj1iY/MaxoU0qAllKmcjKrgYIkdJwOwGONd34D41SNOmlfbI4Vf4hRWzjJFsj5j07TqEUovV14/srFWtFZynhO9q0yCahAyl3J4glSXkdsicHidNdj4g1QKrPDDquDk5LOMgqQTkQB/KuZg66Gvsdo5PlrTB5zTWOZH3P8AnSirS8pT5dRUAmYWoMSCSSbjggDEcniY1LEws6uvSjNtaCHxlzS8VpS3mW0H6lYzkVcyZCkewgRPrq+93JF7CrUQk3YALBwMWg9U5TqaBnIwDoXcUXqeJ0xOTt4JUtBw5IBERcpiY7kxojfeEwl6dRzJJum6aZAmLjJBmJJDcDhqinBS3pL5JVaZnRLP4ht1YAuqVDCSqEfvLCLQSFKxjtkY073tUg9IS4QAq2D/AHFmUTESYOcDGJ1z9B2FVajMTVSgvxEhhcHarIAyeqB6YntJI3S1Gw4KszRbkSY9QpUj/XMYEcECeFbUuCX3bLYaW7L1drJLsBUBa0WhfLWJwSxE856cxGOda+JV6yqAoJJDT8JaMDkfw1UWiSQT3OJOb7kAGxbiVtEMMMR1AWkNIImbZwYnOlXiVKqE8y1FtIcKLhUEi5hcwzOD3yRzMarBJ0iragg7yaz9RptnOQpP426mklLxAuoYOsEfeMH07LH1786mj2U+4Xtl1+xVSqKXWQpQuIvKkwTHUvBbPcDIPGjNsagqEtTpuikkISCqnmQCws+R7fLSzdbZ6bMr0yg7zkLmAZyGGQJEyIM8a0CbjC/dTIEjgAsDE3FctDRGTnXfKKa3RxrTgzo/DttTd2cKgbqYESGCg5ynQcevEYntUoNy4/eFaiN/EJDt8PwypHpIj0nOl+82ZW1lpqKjSADFpUi3J4cHORBzM8aHp72pcnlLBlVKhmgVALRJPwkksQABHPbXPkbuSf8AhRydJSQTWoj4xBWVYhCpAJlmkqsAEjpEqBdwdEbIU7EtUGCzk4JMW8G4ICpEY6gGXGRrLfbi5wyCoK7n96hMS5JIAEBJjNgBBDgACSNaeF7RqrAVILfyKyhWWA0NkQZmZyMYImNL+tsaL1oruKYZ0UiooQEE1GVxIhlAKoMR6zieBzs3iTFmW1HDKIIVkSRiBdAm2VGTJIydarckoaJNMgsLUlUlUaSrRJUgEmBOfnquz3BZLABTtYsrMtyEqeBIJUMQLliRHDaR1Wq6+Q27pbm20qAg5iZChQGDLFt5m7MxMx8SjqJB1ts61PJUCsRJm+HPUoIIblQQORP3hyAVm58PNpVyFYu1QyFFI8hSCSrgMWPLEyJAOI9vqMBcrK6shZSerCgklwMiFPOYjLdR0HBMLk0F1ytFyy+beTbd1KGEfCCRyJmDHaSsTo/aVAiNKg23ZZlLWkGSUByOIiQSMEHIW7tqj9RJsfmBLKSCslAGLBSqgnmWwOAdtiqMCKdQqVqGbXFhEkXSJKAi2QsCAJBGpyinFWDXMG7xngQUKsPhKghQWkKPvCJiLjioABzE8PCutpCkgywVmH4AwPiziT7aF8gI0Mx+Im5WEdmaVQEDmcLxAgHGjFCuqm9JYKRzLhRMQHJMQBGZBGexlJJLT1LR1BV2hUNB+6Tgm6DAxEhoMfDn0g40nXxI3EjqQ4FxAgQegkDpf4uAJOe8npwSjggjPANuRcSoBYQ4UBmiQRJycwPTpqX6mUMTmZBMfCJIW0zb3EXcicvDEq7Vmy3s6OfqBKlsKFcm3MhZx2AkGYwSACBPI0fs6uSpjv8AGpHTwZ5AaOoDEwIOt934OTAIJyTPdvTiLok/ETz93jVqXhiqCeFIi0gyBmY7/SOeDmRR4sWjdlKzOj4XTls9IGZYYPIiSGAnngyM+p12tBgFi5rCCgJJgCeODg/MMJ7cartDPwkmJ7yc4j357f52p1PLIBJyPhBBJ9Jg5+ZiTznU87el2JLA4mFf7N0qpZlQqZBgHjknB/mAxjkkdtWT7DuRIRg0CLyCvo3GQO/qPwOjU8V4mVz2yfX1gdvw94Jo8ZTF1zH3jVIrF2v7k+ziuINtfseqjrqC7H8Jfnwe319/XTKh9lKH/wCBmJ5LMRJ7/CQPXWT/AGpUECSsfyqCfbLcD5DR2x8WTnr9yzH8uog/rjVVgp6yk/j4NdbI32/hioYWkq9v4ZH/APbz+OmCeBqRJgg+4I/roOp9qaYEDJH+qDrE/atVBbpDRPq34xqyw4R2QM0hwPC1UcAfP+w0HvvD6bI8BGxGIJ9YyQB65I7aDp+JtU6nL24wBE+oJPHIiCOT8wP4r4q1oZC0gEQIFv1uk4H9dcuNjq6iP2cqtnKuTR8QoKiKWNBgYOZV6xYGZDH93MH0GdNPFK7LTZZYuAYngtBaVKmAYxzHYaRU9wjbwVKrVWcArSJUW5NS64n0ubE/eGScA7db/rIAlgPhiDmM45kSIj7o1z4ybnHw/JBSSTAqfjBbcMgJKk1IPUCSCFmU+IMyscqO2cDQe58RCk2keWZuFgDSB0uxXDEmPvGczkkaw8OrIoOWUrKzAKrJWMyJJN5k9gAPQNK+/pM4tZ7vvd5OIIAHo0GCfvdjA7MuV6LTYKk2rGux3ZC+Z1AHALRYBm0gAgkMCoAmF9rTAXiqhUJe4t1K0hhaAASwtQS1pnIYkNkQI0JsdwtAWXKwIkBlMqOCpBJBEFhjnIGRoV2NSugDShghSSywByVGSY/nGIIzk6hDD/nfD8Fb/iJ2WpPQ8L6QPryCeZ1NO954NQVyJTEc1XB4GSJ1NdixYV/hHLIx3HiRChCyBQpZbAhS4gYAMFBHxWWwQMdOvNrTP7K7EKQP4ZqCQikmQhMg3yQSFGZ9BE3J27gB08t8WrGAoJDFpHuYBaSVMmYBi7OqzFputYAKjlWcziAFweSDjMDsBqOlcuuv0WavcCVEFFFtNvU4Wo4dDIhgAAGpHhbpM2KcAzr3ZNRBdVNRqgW1ACJJkET0jqU+pGR3iGKq7CoxZlh0Yi6mwlxMRlWuNyz8PNvYjp3p+D0CtOrTKIVb94KiwIDTJSboINpWT8wZl3iR4vrvFyu9jSoiL5aiot6TbUqLCraFKIz02AS095GGb2Gr7F6JKmwU6lMtAi8CQGHmFWBuUh4IUEROSZJFWsIPQKlMALPwteZdmYTKiWIkSMkcmTekKZam1EEBFIVmZoZgDbb5atZk3EzyZFvI591rZXLqCbLy2ZptQowUVKcpcLjMgxJgk5yJ6cgDWe72i0yqo6Bh+8mLBU7EGYM9JyZgj0OjW2LVanmU2pMeREKGQj4CzOQSCe8jkSQdHfspaoBUW5bjIZbyok29QIUjPKi0nuIWQ5074Byvahf4fLBnPTiSgEq1PNzHHWpPScMRjEiVrU2OM3RMqQAIWTb/ACmV4CtdNp4EwUqOyy6hvLaVIMhVJNyjBDiIUSJF+J51onhjS6PNvKBSyuQGaJNpIAuMD3EcMArnRRRvcVkObWLWm1SXCkmVysR95pU8wMAiDGmCJczOEQsytbANpaBIWTgs9zdYXPuBpmu3L9YKgIJvTpYhgQOoHJgASAY4mDaK09ipDAG0dVqy8iASAVPxZu9cGc4Im8VMZYRhS2ZqUkuYQsKpUAECFUs1pETJMgAjgRM6F2nh5AKFiCpEkhWDZgkgk/DJjIiWx1ZbrskCqblMkmWEPd8MiCIbnt2wNRt5SWRJgGYHV3+4p4MyYgZJmOAuabtL4GywW5lQ2TCA3cliRkgyDiJDExE+g57jfaIQwgduQJSCRETj3AwZzkDQJ8SqYIQSMSxnER920D5f96HIqkEGo1p7CB39QJH0Ot2M5L+VG7SK21CkCBLruk/eyIiR6dJjv3kHWbb6kGwC+cBZ7fM+on6+5AGO0ubqbgcNzwO8/L8PbVIAJVVJaOMD0n2zkZx/TV4/TpvUnLHaWhjuN2SP5FmY7fKfT8BoakWMlDPrg/mTIOj6fhrGbmJ9QoA/Ex1fLRyeHgxOPT1/KNdMVGOiIScpasUU6JjmffH6/DWhoR8RE++D9JGnZ8MAwOfX/B/D9DUGzVBlgT3EgH89NYtCyns+/Hp6/nxr1KVxtViD39PQ84Omn7MTkHn/ANx/rGtk2Fq8SSckDH+P176yZqFjCBg44iBHp6ap4bs/MrqGk9yOwAgk/CR/38pM3tEAZgR7/POdW+ziAV5gm0GYuwO56VMgGO40JN06BpY+q0wBBCjPGYGCDwRAmYBg4x20JuaIDABVu+7B5wVJEiCQPc/D2jTO5WICEFSvbg4PBSYAEfD7Z7awNATbJGItYQAe/TiSSqnE5zAka8vKdmc5bxTwoM3JJBGBDEQAZ7yeePTnXPeJBrnSpA5AhIBnnhREj0Gcj212m42rBVz05AYHqJBBYwT0xaJEYkAd7k/jHhzEy6wT2kFZB+8CCTETcJ7cSBq+FNJ0zkxY2rOY8M8uneYuVioizpIUzguZMmRB/IcM6qq9NTaqAYtYAZIy0M1hn0PacH71K23UAgTPpdKkdojjPcdp7a0RrrWnqX3YlZIkeWDgzI957Dnrbt5iMdNGLrHeqahdjURluCg8RA9QpgxxmTgSQdNvtPLvZIJJBhP9WFANvAz6iR25Hm7FN2hZUMwkAliIwQYwCZ9IIHI0XSW5IpBxaBDFZzmLyQCoI6uD6apJ0loBJtlaG8CqF8wYxyOZzywzPt8pGde6ulsdVZVbuGWkSPxqTqak4rr9G1AC7TcbDVaRFoIMGDDMJHYw5nPyIYW2rFUVWFQg2I4BuOGZQekNIgzPAnTI0CLmVkcyrWwWVkIMQkE5kGCAcDqyZ9baoXlgqtJtpqVFogEhkVieCMgYtGBiOeWLfX6O9YSTFwoMbwtCxiYYVFNr08mQq/w2kmSgt65iG1bZ+dUYPTlWUm1WAFtwOQ5JVgASZZp4j003XbPeXNN3AFshCSVyUYFypYrAic2sInjXu3pUgVa6kpJIuWTwAQ7GFsYg8sRLAZJAGkeLpt9x+zV2A+J7FXqgvF7EKS1RVkAAKQ4BVxgmOZIwIOjE2ZDXE3lz5V5gstwmossjxiIhpUj4iDonbqKYS4U8EhSwISQOoFxUNqxGIz3GvK4DstiioGDDB5HqAWAaBzzEgZkaRSlohssTPZ+HU4i/BaRBDSbiVHupHLd7fTJPo7YjqYQswMBbRnAW0WlpIyViPUyVdTeJSFqhsyS1MYPVEgtNuRhgpwRGBkUeJ1m7NbJADHpImbWKBZgmemO2BGn7Kc99EK8SMe8eoWNs9C4AuQyOkuQWmLYiDHxRBOdLf22lScybWBx5RmcmGZWAtYYBgHheCNBUtm7NLN1RHA/t7c6KoeGLgc/X/jTxwIx4iyxZS2N6fjrEEqpAuJuJyJ6iJsyORxkfllU39ZxFwC+hhicnORAniIA/HW3lqB8OB7CfyA1arVyMQAOAQZ9zMx9NUWHFbIVyk92DttC3xFmHMEyMmYAiAJ9ANWSmsHHf7o/HMf30VLNkIzc5AJzE9hn1x21hVq1aZIYFZXhhBtIkQOcg/PVEhLRSynnOf1zxrwbtA0dR9IEkn/gd9e0qdRzk49SST7YPGjUtTEf0B98j/mdPlS3FtvYGbZz8QI9pn8Z/40VS2oiBIHsNWDyMc/X/AI1aiHJ5IHcn/gHQsNF12PpP11c07cxJ9BJJ/v8A41pUqEYGT78/WBrOo1QKYUu3cSB+E9/bW0MeNu1HxB1HqUb8yBqJWR8KwPt/gjS9d/VZgPKcFZkKYPpBuBB9eO+mm3uOWWosnvYfxt4HvGmcQWevsEiIERmMHPuudTdKq9gcR6D8T+saKETGM/if6ce2vKwgRHv2z88RrAF24pAfL5Rn/rS5lKspkqQZBOI73AnnA/UaaVEJ9DPrEDGedL26SAAJJmSBHEen4/PjUd5AHVPdo0lVNSILOCJyYGT8LSMg9RmexAq1NrGKqwBFxtAPUQFYRdLFYMkwpJMmNDeHbamELA01d+mAjghomGcEmRiCsfD3idZPvKYXkiotwtNGFIEMfhDFS37sybSc9ObtTxIb1qNeiM69c2C4lGQ29LG0NMjMwBbi1ZGT6CFlTfrgglSDGZYDB6bhkTMflplUDOCVKqGBtSQWw3Xd08kMon0AEd9I95s6k9DlyBKhYan1fxFLGACFk9+RGZ0IYNu2SnE1auALgqGDJEgkdrgTBCziLvqBJC6puSWZZBDMOR6jEwIEwvJjPzi+33yg1FZLbUJhgt3ot1rST1cwJB4Gl243AIY2lgQRM4ESexOZmSQO+c66oYNPUjvoM1rlWUoMw1sDPElekwAAbp9p0L5qtcqoCwhrVtE2XHqsMEiSTgnk3AZ0ElNyYSFaDHIZQJN6nOOmZ5yI7HXtPZVQY/0hltYyJGARIIHYyIBB95t2a4jOw2tWJM4z/LUYAY4AkwBxE9tTQzUaoJDLDSZHQsZ4jtGpoqCFtBf7G9M3szU8AKwlVbHwk47Akjvn56JSh5qkHr6Vl7y1oGAB8TR2ws446jo7flKLKrIGFs5daiEyTimKjQCY5CcgkGNDbbfOtRDt6SqyhgAoPVcRypk9oBBESYA4159ykrSPTuC4m9Le+X5aNJC4Tywswt3ITJXMEMATAlRBIOr11qU1gB5BZFYKWA6rgpttBAK4xIEEnnQx3NYgLUohazK4ZmViYY4Y/CZgAdpg86GXw1Yta3GcAEj5M9zD8fXSrCbdszxFVIzG8eotQEgtKEQpM2z/ADAhQg44PzydY0dm0gkye1yh/wAAwIHrIGmxpqWkKs+wAAjAgDjV0B+Q9P1k66Vpsc9XuZ09kAOryxdDQ1izyBauPcQo1uiAcAfl+vpqop1Ixz/qP/A/rqUtpUJ+NVAGWyBMkwSAT7RxrUHY0arHP5/rjQ7ujGJf5BmUfUTnVkpt3P8AnWtDfFAwn4oB6FY+0XAxz21q5GPE2oUggCe1zHUq1CD1Ihz2n01G295mG6vkoj1gcD5Aa2oeDMOoWwsEzJxpvExWj5bG4KbvfCjuIg4+Ua3Gwx1kkCYUEgDuSB2/KZnW6VAo+ED5AHWFSrJ/WNbNRqs8mMKYH0n8RrdK5XBH1/71ihJP9JE/1nH4aZbDZ0wlxMvOApBVfYjkNM8/50qt7BZ5ToSJIgfgdWNsQGAA/LVnrMZjuP13zrFaTDsHjPPB+XGmYSyU8BpJPbGf6awqO/oI/wBxXH/6nWj7wxEERjIP9dCftE/eB0DHhQiDCqTiVOY75j+/10Tt6UR1E/NpzHcDQCsWZouNpgxjMA9zonb1HnK4/wBR9PbmdMkIxjRYCSSBjnt/jQ+5bBF8TogPg5+n+e+lu5yeTpmAoSSTaDgEmJ4HP00BuXClSSJNywRdnkSD3I/Q0c4PxEmRmfl7zIOqV6VN1JcuACCCoBjmSQSJHyz6a55PK7AWoeIUQVEKCsS8FnMmBBuw0nkFjEYBE6N29VXuWms4EoBVVyyfEwkspDEzPJgypMaSVKVLIQMz8jpUg94tOQDxBI5M+miaPiYqqyNcRJBDXu2IiVhwBllwUwQAVzp7U1dbB1T3D6rfdM7inM2KGQY5i4gj4PhEkE5ONZ7rbs1JRTywCn+L+8VWNqkWtDiZAI9AJBWdUqrSVKZD16QEAJVTC4gEkVCUGWEwxNxGYI1ZnWnUQtDKP/qVKnQBIuABWWbpIIPZRBzBm7ukNlFO+2r0mVa3lIZKwWFxDdQZVENJK5YXC4cDBI27pWzcWcWgBqYpmRDZcWkVFEBQGI+IdJOdabrxPbeaDS8mo1zGFpxULfdACUusfAoDGDYDcSDohvFWE1mpsv7sYHVgm0XyQzQSTb05MdOBp3nirokkr3Fe6VQ9MWKCEgXIq+YALZhocQsKswSs9SgQKVzRNS1l29xb4gEVbyoktaiHBHAng/zSS6njLtSIqK1K4granRUgkSzVAqAC4mLgJAAnB0LTWYpxS2oaWes5W8zTxcBgiOk0uOoyONWV1y662EqmKanJFiiDH/zB7YPLa80RV8G24MNuhdybKdignMBVFoiYxjXmqZo9/ozV4ex02z+zxYYgkZszJHEyRA+p7d9af+JAw445Uf0Pt7aOqwogken6OD+Wsf8AyFKRkwOSc65dTppHpoBcRHsNV/ZM4ULPJIjGff8A41St9o5IWnTunvPSPwAk+06zfeVWMCBj257iZJ02U1hP7MfT8P8APGqtShc4j+o/pqUqN6DrMkxAJE57SB88TqtfZqFtsDOeHvbI7yJifeO3HfWSQNSlPeAcj8OdRd6i3N5YaRaCZAGZmBhoHAPBnQZ8PgBgxJkypwPUZ799Wpr1i8Lb7KR+PrHrznRcUwJsxqb9roUTOBLf2wNGbbwqsxmAk45n8uD+Oi6FOiMi31mdEHdTOY9SMn+kAfTTeBvEIobO20SvvEAnE8e+pXcA8r9MmP6D00K24ThRJz6zrFaQ5hj8v86VoY2BXMKTz34AiZge/r3GsVcuYVc/Ux+P641rToqfuk2wSCRgTgkTgY59vbRFGqE4SJ7zpcodQza7FaeTluxOP8fr562r7yeYx6BfkJIydL1rOe49Yn8NaLtKjt92e2QP6mO+n8AGrVu5n9do0LufEAoJH4Y17ukcSC6gDHE59iCP7Y0q3NED749ZmffW0DqErvSYA6QPXnsM49u3rrAb1WMMJIPKjPPsZOsVYdmz7frnUo17Ii4D/V378HjmZ+WiKGoAfhUgAzkWiTzzzOiEYgdp9Ae3vrHa1lYYuHObR8wMcmZJIH463bd2/wAx+g/LRBRs0WmfTOcfnoOqkEExBEgg3Aj5gnP6Or1t0xGOewkSeMe59hM6w3m1r0uqpTcL/MQbc8dfBn2OjwA6s0csBiCO/St0cxODx3hvl31R2lmlhacCLjOOAQmPmQIn20G1Ze3PuZ/roOtuW7nAz66lKNmYfQuIVGSacyMA4HfLKoHvcv8Au9V3iO9E2JatJSSDTQBz0gFA7AlQe46lMnqIg633u4YUFisGBImneGANp6ioAsImIMx69gvasViqrpcOAPiUxg2ssNGYJuH5aMdNxVuP38XFK7cM1S4AAKKhvwCPvrciwwwyKeprQQY1i3iFKkl9empqm/4pyZAkrfazMCCQQLQqjjQu8qMPKNWotAtBNRae6uLEnhgtMIwJJJS6T3AMaM31lWmDWK1ALbau4vV1cECA6hrgcfAeIOJ1NqnsyipoH21YNTKeXYMuinbqyBmuvqKWUzJjpDwAeSFA0D4l4ctNREB6pEU6yKcjv1gFU8stPl3qsCLeQdX8Po1jUc1iqNBXzWI4ljBVwbQFhSBwzGDgLnttpt1oslN3qNXCS0Mx+TIS1t7EkNzLY7SO3Se7fl1sHs9NqB6DU3FJAq/EXCrU8slYCX3KtqwZYYVoaIAAOt127iqW2m4Si0BEBU3PaVBUsJD3NnIKsCCSJMLj4coFOrTp0Q7VAfMDVLc/ChVQyAkwLRcQJ+emdTxoVFdRTSgQ1rvSqOQLJMeWQqwTKrcSVWTbiQ0pbZevK/jUTLW/E5VW/mRi2ZPmMvf+WOk+2prTxPxekarkUAongVqwj6MQQfp8pGde67U21t16kMq5nW1/HBkKrM0cRgdpJP8AfSlySY79wBC/UnJ/xpkqgQIAA/mwPnwTOtGCRgjnMD/nnXPaR0NNmfhtxKoAzN91FGIjOD+uNNHfy48yk6NkAVARPr8WT9NLalFBgFGHowPb1M6y86mT1RAxgk9/+/x0rphVocjxtLcrI7x3/HQtbepgqkc5gT9fX6D8dCjxVF+FDxx2n5du356HG5ZuoJjHywOfTWSM2Gr4wZgIM9iLjj3Pwj69+2rCuCBCgg+4Hv6SR741iU6iaYCp/qIJPvCqAM8Ace/Ot6YOS1p9OR/1rZaMmWTbq+WEfIzn5yJ7cDvqw2Cg4JGP6ZzJ/LWVTeBZgxj7ozHz51n+05Mh/wBfn+hrUw2ghltn9f0/49NY3Ek2idQVF5jtwQSfw/41WhuUmSSoPAiPxjj5DTZQWanaM2HIjni78jx21ZduCALnH1Aj8O2rpvFPGB2xz9SefnqtVp/D1/U6NGM22PrVx+vQaJ8un/Mx9wWHb3OsbYJMAepGP6a8NUTETP46wQl6Cf6z/wC/+40JW2KfdDAfMT/Q60SoPlHpqr1xHB/DQMUNIRHMcSFHvyqgkfM68BGMD8R8vp+Oq2Ant8wM/U69ZcRMY+v/AFrADbLTDsVkSLAHBHzDgR+OhqhHPJ9cD+uqBxHqfXXvn8iAZjkZEdwZ/rOijHlciMg5+vf040IsCINo4IwMfTntiNEjeFGDWqSvZlDj3lTg6Hp1DUclUUlpNqJAGeAqjESPy0RWWcxHUpx2mPzA/wCdChUIa5gpiQLWa72lRjW77YiQVI9Qcf10NVoiNBqzC+ovftojw7wfcVVerRp3rTPUQAciGItPxGCDbBkTg8azNP8Avp1S/wDUDe07Qr02t7tSBLQIFxBUkjGfb8dROV8Dnv8AyHX1hoyCtNhT7W46Sqnj7vb66ZbXxZfMUGs9rHqQl1eQoyarVB5hnHUwwCYAAjTxP7Rjc03FaiprFr/ODCRiCoUgQtuBlu0zE6WUPA3rj9wj1ORUAZDaTxweCPUDuMxOkkk082gYvK7HG38PRWdqwRBTMlgGXyciPMvsMssjBjiDmNYU969N/MqGKeSrJciYU2jyxaqsT3vUdXvlT+2vt6g86o1NkIi5ASLibmIAmeMGeM9tOdlVqVnaK37xjFoc9ZAzTtIuvgfykG0iOG1zzg1rumdcZZkW3O5VizV2vYJb+8kEdwCtEkgyS4YZwMjGlG/qIwRRRV2MjzXD9DScE2gVlIggFjPoDpgtN2prSSsFggWWkOgU8yOlhLcSOkLC869G8l084vcAFZatFXtU/wCpxJX4RhgSMH1Kwda/n46RpU9Dmh4NWOaVCuU+6V+H0xcJA9jx76muspV6YGKm3jP/ANtuFzOcKxAzPBOpq3bvl7Mj2bBVLkf51fyT3YD5DU1NWsU9FBe7En8B+WiF2ijmSdTU0GY2FqmLR84nVsnH9v6amprBIYHtrHzfrqammQDVSPTPbVyBzOvdTRCepTByeOP16axq00AMk95yf7Y15qayMGbSuoXpVYwcopODjJUkZ99ZNjpAj5H+uPnqamsEitb9f1GtUhlwrXSZMi22M4iZ+v01NTQZmZ+YQY4zGqF8wde6mgYkn5fqNS70/XfXupomIrSNUapH6/HU1NZGMX3GOJ/Xz15t95TUk1UqHuLKgXgd5Rj+Hpr3U0wrKNug0LLWjgFiQJgYHbgcDXgYHE5/XtqamtQEC1KQjnQVVNTU1gM12XiVajJpVWpzzHHbsflHrBI76d7L7dvSp2GnTfk3BnDT/wC8PPbvxxEAampqeJgwxFUkDM1sIfEPENqKvmrRqJVvLvU8xWBaRcQliBjgnNuTkel9jWG5ZvMop1OJqUugghQFIWSF4EwPeCdTU0mJBQw7Xy/yNhf2oO8Q2wW4FQjdJUuQS4XLLcikKbTAYqeZIkDTdPDdtW6KStVqBSSXtkCDbE04JmP5TAknAGpqa86UnkUut0jua1o53xens6dZ0qUyXUwSWcn2+F4iIjAxGBqampr0IYVxTt+rOaUtXof/2Q=="/>
          <p:cNvSpPr>
            <a:spLocks noChangeAspect="1" noChangeArrowheads="1"/>
          </p:cNvSpPr>
          <p:nvPr/>
        </p:nvSpPr>
        <p:spPr bwMode="auto">
          <a:xfrm>
            <a:off x="215900" y="-6889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allwatcher.files.wordpress.com/2007/10/fall-p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2362200"/>
            <a:ext cx="646747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2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7" y="3048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Hardwoods</a:t>
            </a:r>
            <a:r>
              <a:rPr lang="en-US" sz="5400" dirty="0" smtClean="0">
                <a:latin typeface="Bookman Old Style" pitchFamily="18" charset="0"/>
              </a:rPr>
              <a:t> (oak, ash, elm, </a:t>
            </a:r>
            <a:r>
              <a:rPr lang="en-US" sz="5400" u="sng" dirty="0" smtClean="0">
                <a:latin typeface="Bookman Old Style" pitchFamily="18" charset="0"/>
              </a:rPr>
              <a:t>maple</a:t>
            </a:r>
            <a:r>
              <a:rPr lang="en-US" sz="5400" dirty="0" smtClean="0">
                <a:latin typeface="Bookman Old Style" pitchFamily="18" charset="0"/>
              </a:rPr>
              <a:t>, and hickory) grow well in </a:t>
            </a:r>
            <a:r>
              <a:rPr lang="en-US" sz="5400" u="sng" dirty="0" smtClean="0">
                <a:latin typeface="Bookman Old Style" pitchFamily="18" charset="0"/>
              </a:rPr>
              <a:t>valleys</a:t>
            </a:r>
            <a:r>
              <a:rPr lang="en-US" sz="5400" dirty="0" smtClean="0">
                <a:latin typeface="Bookman Old Style" pitchFamily="18" charset="0"/>
              </a:rPr>
              <a:t> and lowlands.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6146" name="Picture 2" descr="http://www.visualphotos.com/photo/1x5066618/mixed_hardwood_trees_wisconsin_3c0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167" y="3657600"/>
            <a:ext cx="3733800" cy="30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10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latin typeface="Bookman Old Style" pitchFamily="18" charset="0"/>
              </a:rPr>
              <a:t>Softwoods</a:t>
            </a:r>
            <a:r>
              <a:rPr lang="en-US" sz="5400" dirty="0" smtClean="0">
                <a:latin typeface="Bookman Old Style" pitchFamily="18" charset="0"/>
              </a:rPr>
              <a:t> (white pine and </a:t>
            </a:r>
            <a:r>
              <a:rPr lang="en-US" sz="5400" u="sng" dirty="0" smtClean="0">
                <a:latin typeface="Bookman Old Style" pitchFamily="18" charset="0"/>
              </a:rPr>
              <a:t>hemlock</a:t>
            </a:r>
            <a:r>
              <a:rPr lang="en-US" sz="5400" dirty="0" smtClean="0">
                <a:latin typeface="Bookman Old Style" pitchFamily="18" charset="0"/>
              </a:rPr>
              <a:t>) grow in </a:t>
            </a:r>
            <a:r>
              <a:rPr lang="en-US" sz="5400" u="sng" dirty="0" smtClean="0">
                <a:latin typeface="Bookman Old Style" pitchFamily="18" charset="0"/>
              </a:rPr>
              <a:t>mountainous</a:t>
            </a:r>
            <a:r>
              <a:rPr lang="en-US" sz="5400" dirty="0" smtClean="0">
                <a:latin typeface="Bookman Old Style" pitchFamily="18" charset="0"/>
              </a:rPr>
              <a:t> areas.</a:t>
            </a:r>
            <a:endParaRPr lang="en-US" sz="5400" dirty="0">
              <a:latin typeface="Bookman Old Style" pitchFamily="18" charset="0"/>
            </a:endParaRPr>
          </a:p>
        </p:txBody>
      </p:sp>
      <p:pic>
        <p:nvPicPr>
          <p:cNvPr id="7170" name="Picture 2" descr="http://img.ehowcdn.com/article-page-main/ehow/images/a07/nt/dj/conifer-vs-hardwood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32758"/>
            <a:ext cx="3886200" cy="37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4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nnsylvania timber industry 180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7934325" cy="616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2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209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21</cp:revision>
  <cp:lastPrinted>2019-10-28T15:06:05Z</cp:lastPrinted>
  <dcterms:created xsi:type="dcterms:W3CDTF">2011-10-13T19:46:53Z</dcterms:created>
  <dcterms:modified xsi:type="dcterms:W3CDTF">2019-10-28T15:07:07Z</dcterms:modified>
</cp:coreProperties>
</file>